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5.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0" r:id="rId4"/>
    <p:sldMasterId id="2147483836" r:id="rId5"/>
    <p:sldMasterId id="2147483923" r:id="rId6"/>
    <p:sldMasterId id="2147483957" r:id="rId7"/>
    <p:sldMasterId id="2147483992" r:id="rId8"/>
    <p:sldMasterId id="2147484030" r:id="rId9"/>
    <p:sldMasterId id="2147484063" r:id="rId10"/>
  </p:sldMasterIdLst>
  <p:notesMasterIdLst>
    <p:notesMasterId r:id="rId27"/>
  </p:notesMasterIdLst>
  <p:handoutMasterIdLst>
    <p:handoutMasterId r:id="rId28"/>
  </p:handoutMasterIdLst>
  <p:sldIdLst>
    <p:sldId id="308" r:id="rId11"/>
    <p:sldId id="329" r:id="rId12"/>
    <p:sldId id="335" r:id="rId13"/>
    <p:sldId id="336" r:id="rId14"/>
    <p:sldId id="337" r:id="rId15"/>
    <p:sldId id="334" r:id="rId16"/>
    <p:sldId id="340" r:id="rId17"/>
    <p:sldId id="341" r:id="rId18"/>
    <p:sldId id="342" r:id="rId19"/>
    <p:sldId id="338" r:id="rId20"/>
    <p:sldId id="344" r:id="rId21"/>
    <p:sldId id="345" r:id="rId22"/>
    <p:sldId id="346" r:id="rId23"/>
    <p:sldId id="343" r:id="rId24"/>
    <p:sldId id="347" r:id="rId25"/>
    <p:sldId id="348" r:id="rId26"/>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308"/>
            <p14:sldId id="329"/>
            <p14:sldId id="335"/>
            <p14:sldId id="336"/>
            <p14:sldId id="337"/>
            <p14:sldId id="334"/>
            <p14:sldId id="340"/>
            <p14:sldId id="341"/>
            <p14:sldId id="342"/>
            <p14:sldId id="338"/>
            <p14:sldId id="344"/>
            <p14:sldId id="345"/>
            <p14:sldId id="346"/>
            <p14:sldId id="343"/>
            <p14:sldId id="347"/>
            <p14:sldId id="3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7A"/>
    <a:srgbClr val="004F8A"/>
    <a:srgbClr val="0060A8"/>
    <a:srgbClr val="20D3FF"/>
    <a:srgbClr val="004050"/>
    <a:srgbClr val="F3622C"/>
    <a:srgbClr val="FFFFFF"/>
    <a:srgbClr val="7F007D"/>
    <a:srgbClr val="FF004C"/>
    <a:srgbClr val="00E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B4567-07A5-496F-B61B-FA6930676B85}" v="1" dt="2021-08-20T09:13:56.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8" autoAdjust="0"/>
    <p:restoredTop sz="91885" autoAdjust="0"/>
  </p:normalViewPr>
  <p:slideViewPr>
    <p:cSldViewPr snapToGrid="0" snapToObjects="1" showGuides="1">
      <p:cViewPr varScale="1">
        <p:scale>
          <a:sx n="90" d="100"/>
          <a:sy n="90" d="100"/>
        </p:scale>
        <p:origin x="872" y="184"/>
      </p:cViewPr>
      <p:guideLst/>
    </p:cSldViewPr>
  </p:slideViewPr>
  <p:notesTextViewPr>
    <p:cViewPr>
      <p:scale>
        <a:sx n="1" d="1"/>
        <a:sy n="1" d="1"/>
      </p:scale>
      <p:origin x="0" y="0"/>
    </p:cViewPr>
  </p:notesTextViewPr>
  <p:sorterViewPr>
    <p:cViewPr>
      <p:scale>
        <a:sx n="66" d="100"/>
        <a:sy n="66" d="100"/>
      </p:scale>
      <p:origin x="0" y="-3885"/>
    </p:cViewPr>
  </p:sorterViewPr>
  <p:notesViewPr>
    <p:cSldViewPr snapToGrid="0" snapToObjects="1">
      <p:cViewPr varScale="1">
        <p:scale>
          <a:sx n="69" d="100"/>
          <a:sy n="69" d="100"/>
        </p:scale>
        <p:origin x="167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29/07/2024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29/07/2024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latin typeface="Arial" charset="0"/>
                <a:cs typeface="Arial" charset="0"/>
              </a:rPr>
              <a:t> </a:t>
            </a:r>
          </a:p>
        </p:txBody>
      </p:sp>
    </p:spTree>
    <p:extLst>
      <p:ext uri="{BB962C8B-B14F-4D97-AF65-F5344CB8AC3E}">
        <p14:creationId xmlns:p14="http://schemas.microsoft.com/office/powerpoint/2010/main" val="1022065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 – function to print Structure of df</a:t>
            </a:r>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3699934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Syntax:</a:t>
            </a:r>
            <a:r>
              <a:rPr lang="en-IN" dirty="0"/>
              <a:t> </a:t>
            </a:r>
            <a:r>
              <a:rPr lang="en-IN" dirty="0" err="1"/>
              <a:t>read.csv</a:t>
            </a:r>
            <a:r>
              <a:rPr lang="en-IN" dirty="0"/>
              <a:t>(file, header, </a:t>
            </a:r>
            <a:r>
              <a:rPr lang="en-IN" dirty="0" err="1"/>
              <a:t>sep</a:t>
            </a:r>
            <a:r>
              <a:rPr lang="en-IN" dirty="0"/>
              <a:t>, dec) </a:t>
            </a:r>
            <a:r>
              <a:rPr lang="en-IN" b="1" dirty="0"/>
              <a:t>Parameters:</a:t>
            </a:r>
            <a:r>
              <a:rPr lang="en-IN" dirty="0"/>
              <a:t> </a:t>
            </a:r>
            <a:r>
              <a:rPr lang="en-IN" b="1" dirty="0"/>
              <a:t>file:</a:t>
            </a:r>
            <a:r>
              <a:rPr lang="en-IN" dirty="0"/>
              <a:t> the path to the file containing the data to be imported into R. </a:t>
            </a:r>
            <a:r>
              <a:rPr lang="en-IN" b="1" dirty="0"/>
              <a:t>header:</a:t>
            </a:r>
            <a:r>
              <a:rPr lang="en-IN" dirty="0"/>
              <a:t> logical value. If TRUE, </a:t>
            </a:r>
            <a:r>
              <a:rPr lang="en-IN" dirty="0" err="1"/>
              <a:t>read.csv</a:t>
            </a:r>
            <a:r>
              <a:rPr lang="en-IN" dirty="0"/>
              <a:t>() assumes that your file has a header row, so row 1 is the name of each column. If that’s not the case, you can add the argument header = FALSE. </a:t>
            </a:r>
            <a:r>
              <a:rPr lang="en-IN" b="1" dirty="0" err="1"/>
              <a:t>sep</a:t>
            </a:r>
            <a:r>
              <a:rPr lang="en-IN" b="1" dirty="0"/>
              <a:t>:</a:t>
            </a:r>
            <a:r>
              <a:rPr lang="en-IN" dirty="0"/>
              <a:t> the field separator character </a:t>
            </a:r>
            <a:r>
              <a:rPr lang="en-IN" b="1" dirty="0"/>
              <a:t>dec:</a:t>
            </a:r>
            <a:r>
              <a:rPr lang="en-IN" dirty="0"/>
              <a:t> the character used in the file for decimal points.</a:t>
            </a:r>
          </a:p>
          <a:p>
            <a:endParaRPr lang="en-IN" dirty="0"/>
          </a:p>
          <a:p>
            <a:r>
              <a:rPr lang="en-IN" dirty="0"/>
              <a:t>By default, when building or importing a data frame, the columns that contain characters (i.e., text) are coerced (=converted) into the factor data type. Depending on what you want to do with the data, you may want to keep these columns as character. To do so, </a:t>
            </a:r>
            <a:r>
              <a:rPr lang="en-IN" dirty="0" err="1"/>
              <a:t>read.csv</a:t>
            </a:r>
            <a:r>
              <a:rPr lang="en-IN" dirty="0"/>
              <a:t>() and </a:t>
            </a:r>
            <a:r>
              <a:rPr lang="en-IN" dirty="0" err="1"/>
              <a:t>read.table</a:t>
            </a:r>
            <a:r>
              <a:rPr lang="en-IN" dirty="0"/>
              <a:t>() have an argument called </a:t>
            </a:r>
            <a:r>
              <a:rPr lang="en-IN" dirty="0" err="1"/>
              <a:t>stringsAsFactors</a:t>
            </a:r>
            <a:r>
              <a:rPr lang="en-IN" dirty="0"/>
              <a:t> which can be set to FALSE.</a:t>
            </a:r>
          </a:p>
          <a:p>
            <a:r>
              <a:rPr lang="en-IN" dirty="0"/>
              <a:t>In most cases, it’s preferable to set </a:t>
            </a:r>
            <a:r>
              <a:rPr lang="en-IN" dirty="0" err="1"/>
              <a:t>stringsAsFactors</a:t>
            </a:r>
            <a:r>
              <a:rPr lang="en-IN" dirty="0"/>
              <a:t> = FALSE when importing your data, and converting as a factor only the columns that require this data type.</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19625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 is a popular programming language used for statistical computing and graphical presentation.</a:t>
            </a:r>
          </a:p>
          <a:p>
            <a:r>
              <a:rPr lang="en-IN" dirty="0"/>
              <a:t>Its most common use is to </a:t>
            </a:r>
            <a:r>
              <a:rPr lang="en-IN" dirty="0" err="1"/>
              <a:t>analyze</a:t>
            </a:r>
            <a:r>
              <a:rPr lang="en-IN" dirty="0"/>
              <a:t> and visualize data.</a:t>
            </a:r>
          </a:p>
          <a:p>
            <a:r>
              <a:rPr lang="en-IN" b="1" dirty="0"/>
              <a:t>Why Use R?</a:t>
            </a:r>
          </a:p>
          <a:p>
            <a:pPr>
              <a:buFont typeface="Arial" panose="020B0604020202020204" pitchFamily="34" charset="0"/>
              <a:buChar char="•"/>
            </a:pPr>
            <a:r>
              <a:rPr lang="en-IN" dirty="0"/>
              <a:t>It is a great resource for data analysis, data visualization, data science and machine learning</a:t>
            </a:r>
          </a:p>
          <a:p>
            <a:pPr>
              <a:buFont typeface="Arial" panose="020B0604020202020204" pitchFamily="34" charset="0"/>
              <a:buChar char="•"/>
            </a:pPr>
            <a:r>
              <a:rPr lang="en-IN" dirty="0"/>
              <a:t>It provides many statistical techniques (such as statistical tests, classification, clustering and data reduction)</a:t>
            </a:r>
          </a:p>
          <a:p>
            <a:pPr>
              <a:buFont typeface="Arial" panose="020B0604020202020204" pitchFamily="34" charset="0"/>
              <a:buChar char="•"/>
            </a:pPr>
            <a:r>
              <a:rPr lang="en-IN" dirty="0"/>
              <a:t>It is easy to draw graphs in R, like pie charts, histograms, box plot, scatter plot, etc++</a:t>
            </a:r>
          </a:p>
          <a:p>
            <a:pPr>
              <a:buFont typeface="Arial" panose="020B0604020202020204" pitchFamily="34" charset="0"/>
              <a:buChar char="•"/>
            </a:pPr>
            <a:r>
              <a:rPr lang="en-IN" dirty="0"/>
              <a:t>It works on different platforms (Windows, Mac, Linux)</a:t>
            </a:r>
          </a:p>
          <a:p>
            <a:pPr>
              <a:buFont typeface="Arial" panose="020B0604020202020204" pitchFamily="34" charset="0"/>
              <a:buChar char="•"/>
            </a:pPr>
            <a:r>
              <a:rPr lang="en-IN" dirty="0"/>
              <a:t>It is open-source and free</a:t>
            </a:r>
          </a:p>
          <a:p>
            <a:pPr>
              <a:buFont typeface="Arial" panose="020B0604020202020204" pitchFamily="34" charset="0"/>
              <a:buChar char="•"/>
            </a:pPr>
            <a:r>
              <a:rPr lang="en-IN" dirty="0"/>
              <a:t>It has a large community support</a:t>
            </a:r>
          </a:p>
          <a:p>
            <a:pPr>
              <a:buFont typeface="Arial" panose="020B0604020202020204" pitchFamily="34" charset="0"/>
              <a:buChar char="•"/>
            </a:pPr>
            <a:r>
              <a:rPr lang="en-IN" dirty="0"/>
              <a:t>It has many packages (libraries of functions) that can be used to solve different problems</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79409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Variables can store data of different types, and different types can do different things.</a:t>
            </a:r>
          </a:p>
          <a:p>
            <a:r>
              <a:rPr lang="en-IN" dirty="0"/>
              <a:t>In R, variables do not need to be declared with any particular type, and can even change type after they have been set:</a:t>
            </a:r>
          </a:p>
          <a:p>
            <a:endParaRPr lang="en-US" dirty="0"/>
          </a:p>
          <a:p>
            <a:r>
              <a:rPr lang="en-IN" dirty="0"/>
              <a:t>Basic data types in R can be divided into the following types:</a:t>
            </a:r>
          </a:p>
          <a:p>
            <a:pPr>
              <a:buFont typeface="Arial" panose="020B0604020202020204" pitchFamily="34" charset="0"/>
              <a:buChar char="•"/>
            </a:pPr>
            <a:r>
              <a:rPr lang="en-IN" dirty="0"/>
              <a:t>numeric - (10.5, 55, 787)</a:t>
            </a:r>
          </a:p>
          <a:p>
            <a:pPr>
              <a:buFont typeface="Arial" panose="020B0604020202020204" pitchFamily="34" charset="0"/>
              <a:buChar char="•"/>
            </a:pPr>
            <a:r>
              <a:rPr lang="en-IN" dirty="0"/>
              <a:t>integer - (1L, 55L, 100L, where the letter "L" declares this as an integer)</a:t>
            </a:r>
          </a:p>
          <a:p>
            <a:pPr>
              <a:buFont typeface="Arial" panose="020B0604020202020204" pitchFamily="34" charset="0"/>
              <a:buChar char="•"/>
            </a:pPr>
            <a:r>
              <a:rPr lang="en-IN" dirty="0"/>
              <a:t>complex - (9 + 3i, where "</a:t>
            </a:r>
            <a:r>
              <a:rPr lang="en-IN" dirty="0" err="1"/>
              <a:t>i</a:t>
            </a:r>
            <a:r>
              <a:rPr lang="en-IN" dirty="0"/>
              <a:t>" is the imaginary part)</a:t>
            </a:r>
          </a:p>
          <a:p>
            <a:pPr>
              <a:buFont typeface="Arial" panose="020B0604020202020204" pitchFamily="34" charset="0"/>
              <a:buChar char="•"/>
            </a:pPr>
            <a:r>
              <a:rPr lang="en-IN" dirty="0"/>
              <a:t>character (a.k.a. string) - ("k", "R is exciting", "FALSE", "11.5")</a:t>
            </a:r>
          </a:p>
          <a:p>
            <a:pPr>
              <a:buFont typeface="Arial" panose="020B0604020202020204" pitchFamily="34" charset="0"/>
              <a:buChar char="•"/>
            </a:pPr>
            <a:r>
              <a:rPr lang="en-IN" dirty="0"/>
              <a:t>logical (a.k.a. </a:t>
            </a:r>
            <a:r>
              <a:rPr lang="en-IN" dirty="0" err="1"/>
              <a:t>boolean</a:t>
            </a:r>
            <a:r>
              <a:rPr lang="en-IN" dirty="0"/>
              <a:t>) - (TRUE or FALSE)</a:t>
            </a:r>
          </a:p>
          <a:p>
            <a:endParaRPr lang="en-US" dirty="0"/>
          </a:p>
          <a:p>
            <a:endParaRPr lang="en-US" dirty="0"/>
          </a:p>
          <a:p>
            <a:r>
              <a:rPr lang="en-IN" b="1" dirty="0"/>
              <a:t>Numeric</a:t>
            </a:r>
          </a:p>
          <a:p>
            <a:r>
              <a:rPr lang="en-IN" dirty="0"/>
              <a:t>A numeric data type is the most common type in R, and contains any number with or without a decimal, like: 10.5, 55, 787:</a:t>
            </a:r>
          </a:p>
          <a:p>
            <a:r>
              <a:rPr lang="en-IN" b="1" dirty="0"/>
              <a:t>Example</a:t>
            </a:r>
          </a:p>
          <a:p>
            <a:r>
              <a:rPr lang="en-IN" dirty="0">
                <a:solidFill>
                  <a:srgbClr val="000000"/>
                </a:solidFill>
                <a:effectLst/>
              </a:rPr>
              <a:t>x &lt;- </a:t>
            </a:r>
            <a:r>
              <a:rPr lang="en-IN" dirty="0">
                <a:solidFill>
                  <a:srgbClr val="FF0000"/>
                </a:solidFill>
                <a:effectLst/>
              </a:rPr>
              <a:t>10.5</a:t>
            </a:r>
            <a:br>
              <a:rPr lang="en-IN" dirty="0">
                <a:solidFill>
                  <a:srgbClr val="000000"/>
                </a:solidFill>
                <a:effectLst/>
              </a:rPr>
            </a:br>
            <a:r>
              <a:rPr lang="en-IN" dirty="0">
                <a:solidFill>
                  <a:srgbClr val="000000"/>
                </a:solidFill>
                <a:effectLst/>
              </a:rPr>
              <a:t>y &lt;- </a:t>
            </a:r>
            <a:r>
              <a:rPr lang="en-IN" dirty="0">
                <a:solidFill>
                  <a:srgbClr val="FF0000"/>
                </a:solidFill>
                <a:effectLst/>
              </a:rPr>
              <a:t>55</a:t>
            </a:r>
            <a:br>
              <a:rPr lang="en-IN" dirty="0">
                <a:solidFill>
                  <a:srgbClr val="000000"/>
                </a:solidFill>
                <a:effectLst/>
              </a:rPr>
            </a:br>
            <a:br>
              <a:rPr lang="en-IN" dirty="0">
                <a:solidFill>
                  <a:srgbClr val="000000"/>
                </a:solidFill>
                <a:effectLst/>
              </a:rPr>
            </a:br>
            <a:r>
              <a:rPr lang="en-IN" dirty="0">
                <a:solidFill>
                  <a:srgbClr val="008000"/>
                </a:solidFill>
                <a:effectLst/>
              </a:rPr>
              <a:t># Print values of x and y</a:t>
            </a:r>
            <a:br>
              <a:rPr lang="en-IN" dirty="0">
                <a:solidFill>
                  <a:srgbClr val="008000"/>
                </a:solidFill>
                <a:effectLst/>
              </a:rPr>
            </a:br>
            <a:r>
              <a:rPr lang="en-IN" dirty="0">
                <a:solidFill>
                  <a:srgbClr val="000000"/>
                </a:solidFill>
                <a:effectLst/>
              </a:rPr>
              <a:t>x</a:t>
            </a:r>
            <a:br>
              <a:rPr lang="en-IN" dirty="0">
                <a:solidFill>
                  <a:srgbClr val="000000"/>
                </a:solidFill>
                <a:effectLst/>
              </a:rPr>
            </a:br>
            <a:r>
              <a:rPr lang="en-IN" dirty="0">
                <a:solidFill>
                  <a:srgbClr val="000000"/>
                </a:solidFill>
                <a:effectLst/>
              </a:rPr>
              <a:t>y</a:t>
            </a:r>
            <a:br>
              <a:rPr lang="en-IN" dirty="0">
                <a:solidFill>
                  <a:srgbClr val="000000"/>
                </a:solidFill>
                <a:effectLst/>
              </a:rPr>
            </a:br>
            <a:br>
              <a:rPr lang="en-IN" dirty="0">
                <a:solidFill>
                  <a:srgbClr val="000000"/>
                </a:solidFill>
                <a:effectLst/>
              </a:rPr>
            </a:br>
            <a:r>
              <a:rPr lang="en-IN" dirty="0">
                <a:solidFill>
                  <a:srgbClr val="008000"/>
                </a:solidFill>
                <a:effectLst/>
              </a:rPr>
              <a:t># Print the class name of x and y</a:t>
            </a:r>
            <a:br>
              <a:rPr lang="en-IN" dirty="0">
                <a:solidFill>
                  <a:srgbClr val="008000"/>
                </a:solidFill>
                <a:effectLst/>
              </a:rPr>
            </a:br>
            <a:r>
              <a:rPr lang="en-IN" dirty="0">
                <a:solidFill>
                  <a:srgbClr val="0000CD"/>
                </a:solidFill>
                <a:effectLst/>
              </a:rPr>
              <a:t>class</a:t>
            </a:r>
            <a:r>
              <a:rPr lang="en-IN" dirty="0">
                <a:solidFill>
                  <a:srgbClr val="000000"/>
                </a:solidFill>
                <a:effectLst/>
              </a:rPr>
              <a:t>(x)</a:t>
            </a:r>
            <a:br>
              <a:rPr lang="en-IN" dirty="0">
                <a:solidFill>
                  <a:srgbClr val="000000"/>
                </a:solidFill>
                <a:effectLst/>
              </a:rPr>
            </a:br>
            <a:r>
              <a:rPr lang="en-IN" dirty="0">
                <a:solidFill>
                  <a:srgbClr val="0000CD"/>
                </a:solidFill>
                <a:effectLst/>
              </a:rPr>
              <a:t>class</a:t>
            </a:r>
            <a:r>
              <a:rPr lang="en-IN" dirty="0">
                <a:solidFill>
                  <a:srgbClr val="000000"/>
                </a:solidFill>
                <a:effectLst/>
              </a:rPr>
              <a:t>(y) </a:t>
            </a:r>
            <a:endParaRPr lang="en-IN" dirty="0"/>
          </a:p>
          <a:p>
            <a:endParaRPr lang="en-US" dirty="0"/>
          </a:p>
          <a:p>
            <a:endParaRPr lang="en-US" dirty="0"/>
          </a:p>
          <a:p>
            <a:r>
              <a:rPr lang="en-IN" b="1" dirty="0"/>
              <a:t>Integer</a:t>
            </a:r>
          </a:p>
          <a:p>
            <a:r>
              <a:rPr lang="en-IN" dirty="0"/>
              <a:t>Integers are numeric data without decimals. This is used when you are certain that you will never create a variable that should contain decimals. To create an integer variable, you must use the letter L after the integer value:</a:t>
            </a:r>
          </a:p>
          <a:p>
            <a:r>
              <a:rPr lang="en-IN" b="1" dirty="0"/>
              <a:t>Example</a:t>
            </a:r>
          </a:p>
          <a:p>
            <a:r>
              <a:rPr lang="en-IN" dirty="0">
                <a:solidFill>
                  <a:srgbClr val="000000"/>
                </a:solidFill>
                <a:effectLst/>
              </a:rPr>
              <a:t>x &lt;- 1000L</a:t>
            </a:r>
            <a:br>
              <a:rPr lang="en-IN" dirty="0">
                <a:solidFill>
                  <a:srgbClr val="000000"/>
                </a:solidFill>
                <a:effectLst/>
              </a:rPr>
            </a:br>
            <a:r>
              <a:rPr lang="en-IN" dirty="0">
                <a:solidFill>
                  <a:srgbClr val="000000"/>
                </a:solidFill>
                <a:effectLst/>
              </a:rPr>
              <a:t>y &lt;- 55L</a:t>
            </a:r>
            <a:br>
              <a:rPr lang="en-IN" dirty="0">
                <a:solidFill>
                  <a:srgbClr val="000000"/>
                </a:solidFill>
                <a:effectLst/>
              </a:rPr>
            </a:br>
            <a:br>
              <a:rPr lang="en-IN" dirty="0">
                <a:solidFill>
                  <a:srgbClr val="000000"/>
                </a:solidFill>
                <a:effectLst/>
              </a:rPr>
            </a:br>
            <a:r>
              <a:rPr lang="en-IN" dirty="0">
                <a:solidFill>
                  <a:srgbClr val="008000"/>
                </a:solidFill>
                <a:effectLst/>
              </a:rPr>
              <a:t># Print values of x and y</a:t>
            </a:r>
            <a:br>
              <a:rPr lang="en-IN" dirty="0">
                <a:solidFill>
                  <a:srgbClr val="008000"/>
                </a:solidFill>
                <a:effectLst/>
              </a:rPr>
            </a:br>
            <a:r>
              <a:rPr lang="en-IN" dirty="0">
                <a:solidFill>
                  <a:srgbClr val="000000"/>
                </a:solidFill>
                <a:effectLst/>
              </a:rPr>
              <a:t>x</a:t>
            </a:r>
            <a:br>
              <a:rPr lang="en-IN" dirty="0">
                <a:solidFill>
                  <a:srgbClr val="000000"/>
                </a:solidFill>
                <a:effectLst/>
              </a:rPr>
            </a:br>
            <a:r>
              <a:rPr lang="en-IN" dirty="0">
                <a:solidFill>
                  <a:srgbClr val="000000"/>
                </a:solidFill>
                <a:effectLst/>
              </a:rPr>
              <a:t>y</a:t>
            </a:r>
            <a:br>
              <a:rPr lang="en-IN" dirty="0">
                <a:solidFill>
                  <a:srgbClr val="000000"/>
                </a:solidFill>
                <a:effectLst/>
              </a:rPr>
            </a:br>
            <a:br>
              <a:rPr lang="en-IN" dirty="0">
                <a:solidFill>
                  <a:srgbClr val="000000"/>
                </a:solidFill>
                <a:effectLst/>
              </a:rPr>
            </a:br>
            <a:r>
              <a:rPr lang="en-IN" dirty="0">
                <a:solidFill>
                  <a:srgbClr val="008000"/>
                </a:solidFill>
                <a:effectLst/>
              </a:rPr>
              <a:t># Print the class name of x and y</a:t>
            </a:r>
            <a:br>
              <a:rPr lang="en-IN" dirty="0">
                <a:solidFill>
                  <a:srgbClr val="008000"/>
                </a:solidFill>
                <a:effectLst/>
              </a:rPr>
            </a:br>
            <a:r>
              <a:rPr lang="en-IN" dirty="0">
                <a:solidFill>
                  <a:srgbClr val="0000CD"/>
                </a:solidFill>
                <a:effectLst/>
              </a:rPr>
              <a:t>class</a:t>
            </a:r>
            <a:r>
              <a:rPr lang="en-IN" dirty="0">
                <a:solidFill>
                  <a:srgbClr val="000000"/>
                </a:solidFill>
                <a:effectLst/>
              </a:rPr>
              <a:t>(x)</a:t>
            </a:r>
            <a:br>
              <a:rPr lang="en-IN" dirty="0">
                <a:solidFill>
                  <a:srgbClr val="000000"/>
                </a:solidFill>
                <a:effectLst/>
              </a:rPr>
            </a:br>
            <a:r>
              <a:rPr lang="en-IN" dirty="0">
                <a:solidFill>
                  <a:srgbClr val="0000CD"/>
                </a:solidFill>
                <a:effectLst/>
              </a:rPr>
              <a:t>class</a:t>
            </a:r>
            <a:r>
              <a:rPr lang="en-IN" dirty="0">
                <a:solidFill>
                  <a:srgbClr val="000000"/>
                </a:solidFill>
                <a:effectLst/>
              </a:rPr>
              <a:t>(y) </a:t>
            </a:r>
            <a:endParaRPr lang="en-IN"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619661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vector is simply a list of items that are of the same type.</a:t>
            </a:r>
          </a:p>
          <a:p>
            <a:r>
              <a:rPr lang="en-IN" dirty="0"/>
              <a:t>To combine the list of items to a vector, use the c() function and separate the items by a comma.</a:t>
            </a:r>
          </a:p>
          <a:p>
            <a:r>
              <a:rPr lang="en-IN" dirty="0"/>
              <a:t>In the example below, we create a vector variable called </a:t>
            </a:r>
            <a:r>
              <a:rPr lang="en-IN" b="1" dirty="0"/>
              <a:t>fruits</a:t>
            </a:r>
            <a:r>
              <a:rPr lang="en-IN" dirty="0"/>
              <a:t>, that combine strings:</a:t>
            </a:r>
          </a:p>
          <a:p>
            <a:r>
              <a:rPr lang="en-IN" b="1" dirty="0"/>
              <a:t>Example</a:t>
            </a:r>
          </a:p>
          <a:p>
            <a:r>
              <a:rPr lang="en-IN" dirty="0">
                <a:solidFill>
                  <a:srgbClr val="008000"/>
                </a:solidFill>
                <a:effectLst/>
              </a:rPr>
              <a:t># Vector of strings</a:t>
            </a:r>
            <a:br>
              <a:rPr lang="en-IN" dirty="0">
                <a:solidFill>
                  <a:srgbClr val="008000"/>
                </a:solidFill>
                <a:effectLst/>
              </a:rPr>
            </a:br>
            <a:r>
              <a:rPr lang="en-IN" dirty="0">
                <a:solidFill>
                  <a:srgbClr val="000000"/>
                </a:solidFill>
                <a:effectLst/>
              </a:rPr>
              <a:t>fruits &lt;- c(</a:t>
            </a:r>
            <a:r>
              <a:rPr lang="en-IN" dirty="0">
                <a:solidFill>
                  <a:srgbClr val="A52A2A"/>
                </a:solidFill>
                <a:effectLst/>
              </a:rPr>
              <a:t>"banana"</a:t>
            </a:r>
            <a:r>
              <a:rPr lang="en-IN" dirty="0">
                <a:solidFill>
                  <a:srgbClr val="000000"/>
                </a:solidFill>
                <a:effectLst/>
              </a:rPr>
              <a:t>, </a:t>
            </a:r>
            <a:r>
              <a:rPr lang="en-IN" dirty="0">
                <a:solidFill>
                  <a:srgbClr val="A52A2A"/>
                </a:solidFill>
                <a:effectLst/>
              </a:rPr>
              <a:t>"apple"</a:t>
            </a:r>
            <a:r>
              <a:rPr lang="en-IN" dirty="0">
                <a:solidFill>
                  <a:srgbClr val="000000"/>
                </a:solidFill>
                <a:effectLst/>
              </a:rPr>
              <a:t>, </a:t>
            </a:r>
            <a:r>
              <a:rPr lang="en-IN" dirty="0">
                <a:solidFill>
                  <a:srgbClr val="A52A2A"/>
                </a:solidFill>
                <a:effectLst/>
              </a:rPr>
              <a:t>"orange"</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fruits</a:t>
            </a:r>
            <a:br>
              <a:rPr lang="en-IN" dirty="0">
                <a:solidFill>
                  <a:srgbClr val="008000"/>
                </a:solidFill>
                <a:effectLst/>
              </a:rPr>
            </a:br>
            <a:r>
              <a:rPr lang="en-IN" dirty="0">
                <a:solidFill>
                  <a:srgbClr val="000000"/>
                </a:solidFill>
                <a:effectLst/>
              </a:rPr>
              <a:t>fruits </a:t>
            </a:r>
            <a:endParaRPr lang="en-IN" dirty="0"/>
          </a:p>
          <a:p>
            <a:endParaRPr lang="en-US" dirty="0"/>
          </a:p>
          <a:p>
            <a:endParaRPr lang="en-US" dirty="0"/>
          </a:p>
          <a:p>
            <a:r>
              <a:rPr lang="en-IN" dirty="0"/>
              <a:t>In this example, we create a vector that combines numerical values:</a:t>
            </a:r>
          </a:p>
          <a:p>
            <a:r>
              <a:rPr lang="en-IN" b="1" dirty="0"/>
              <a:t>Example</a:t>
            </a:r>
          </a:p>
          <a:p>
            <a:r>
              <a:rPr lang="en-IN" dirty="0">
                <a:solidFill>
                  <a:srgbClr val="008000"/>
                </a:solidFill>
                <a:effectLst/>
              </a:rPr>
              <a:t># Vector of numerical values </a:t>
            </a:r>
            <a:br>
              <a:rPr lang="en-IN" dirty="0">
                <a:solidFill>
                  <a:srgbClr val="008000"/>
                </a:solidFill>
                <a:effectLst/>
              </a:rPr>
            </a:br>
            <a:r>
              <a:rPr lang="en-IN" dirty="0">
                <a:solidFill>
                  <a:srgbClr val="000000"/>
                </a:solidFill>
                <a:effectLst/>
              </a:rPr>
              <a:t>numbers &lt;- c(</a:t>
            </a:r>
            <a:r>
              <a:rPr lang="en-IN" dirty="0">
                <a:solidFill>
                  <a:srgbClr val="FF0000"/>
                </a:solidFill>
                <a:effectLst/>
              </a:rPr>
              <a:t>1</a:t>
            </a:r>
            <a:r>
              <a:rPr lang="en-IN" dirty="0">
                <a:solidFill>
                  <a:srgbClr val="000000"/>
                </a:solidFill>
                <a:effectLst/>
              </a:rPr>
              <a:t>, </a:t>
            </a:r>
            <a:r>
              <a:rPr lang="en-IN" dirty="0">
                <a:solidFill>
                  <a:srgbClr val="FF0000"/>
                </a:solidFill>
                <a:effectLst/>
              </a:rPr>
              <a:t>2</a:t>
            </a:r>
            <a:r>
              <a:rPr lang="en-IN" dirty="0">
                <a:solidFill>
                  <a:srgbClr val="000000"/>
                </a:solidFill>
                <a:effectLst/>
              </a:rPr>
              <a:t>, </a:t>
            </a:r>
            <a:r>
              <a:rPr lang="en-IN" dirty="0">
                <a:solidFill>
                  <a:srgbClr val="FF0000"/>
                </a:solidFill>
                <a:effectLst/>
              </a:rPr>
              <a:t>3</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numbers</a:t>
            </a:r>
            <a:br>
              <a:rPr lang="en-IN" dirty="0">
                <a:solidFill>
                  <a:srgbClr val="008000"/>
                </a:solidFill>
                <a:effectLst/>
              </a:rPr>
            </a:br>
            <a:r>
              <a:rPr lang="en-IN" dirty="0">
                <a:solidFill>
                  <a:srgbClr val="000000"/>
                </a:solidFill>
                <a:effectLst/>
              </a:rPr>
              <a:t>numbers </a:t>
            </a:r>
            <a:endParaRPr lang="en-IN"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408859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matrix is a two dimensional data set with columns and rows.</a:t>
            </a:r>
          </a:p>
          <a:p>
            <a:r>
              <a:rPr lang="en-IN" dirty="0"/>
              <a:t>A column is a vertical representation of data, while a row is a horizontal representation of data.</a:t>
            </a:r>
          </a:p>
          <a:p>
            <a:r>
              <a:rPr lang="en-IN" dirty="0"/>
              <a:t>A matrix can be created with the matrix() function. Specify the </a:t>
            </a:r>
            <a:r>
              <a:rPr lang="en-IN" dirty="0" err="1"/>
              <a:t>nrow</a:t>
            </a:r>
            <a:r>
              <a:rPr lang="en-IN" dirty="0"/>
              <a:t> and </a:t>
            </a:r>
            <a:r>
              <a:rPr lang="en-IN" dirty="0" err="1"/>
              <a:t>ncol</a:t>
            </a:r>
            <a:r>
              <a:rPr lang="en-IN" dirty="0"/>
              <a:t> parameters to get the amount of rows and columns:</a:t>
            </a:r>
          </a:p>
          <a:p>
            <a:r>
              <a:rPr lang="en-IN" b="1" dirty="0"/>
              <a:t>Example</a:t>
            </a:r>
          </a:p>
          <a:p>
            <a:r>
              <a:rPr lang="en-IN" dirty="0">
                <a:solidFill>
                  <a:srgbClr val="008000"/>
                </a:solidFill>
                <a:effectLst/>
              </a:rPr>
              <a:t># Create a matrix</a:t>
            </a:r>
            <a:br>
              <a:rPr lang="en-IN" dirty="0">
                <a:solidFill>
                  <a:srgbClr val="008000"/>
                </a:solidFill>
                <a:effectLst/>
              </a:rPr>
            </a:br>
            <a:r>
              <a:rPr lang="en-IN" dirty="0" err="1">
                <a:solidFill>
                  <a:srgbClr val="000000"/>
                </a:solidFill>
                <a:effectLst/>
              </a:rPr>
              <a:t>thismatrix</a:t>
            </a:r>
            <a:r>
              <a:rPr lang="en-IN" dirty="0">
                <a:solidFill>
                  <a:srgbClr val="000000"/>
                </a:solidFill>
                <a:effectLst/>
              </a:rPr>
              <a:t> &lt;- matrix(c(</a:t>
            </a:r>
            <a:r>
              <a:rPr lang="en-IN" dirty="0">
                <a:solidFill>
                  <a:srgbClr val="FF0000"/>
                </a:solidFill>
                <a:effectLst/>
              </a:rPr>
              <a:t>1</a:t>
            </a:r>
            <a:r>
              <a:rPr lang="en-IN" dirty="0">
                <a:solidFill>
                  <a:srgbClr val="000000"/>
                </a:solidFill>
                <a:effectLst/>
              </a:rPr>
              <a:t>,</a:t>
            </a:r>
            <a:r>
              <a:rPr lang="en-IN" dirty="0">
                <a:solidFill>
                  <a:srgbClr val="FF0000"/>
                </a:solidFill>
                <a:effectLst/>
              </a:rPr>
              <a:t>2</a:t>
            </a:r>
            <a:r>
              <a:rPr lang="en-IN" dirty="0">
                <a:solidFill>
                  <a:srgbClr val="000000"/>
                </a:solidFill>
                <a:effectLst/>
              </a:rPr>
              <a:t>,</a:t>
            </a:r>
            <a:r>
              <a:rPr lang="en-IN" dirty="0">
                <a:solidFill>
                  <a:srgbClr val="FF0000"/>
                </a:solidFill>
                <a:effectLst/>
              </a:rPr>
              <a:t>3</a:t>
            </a:r>
            <a:r>
              <a:rPr lang="en-IN" dirty="0">
                <a:solidFill>
                  <a:srgbClr val="000000"/>
                </a:solidFill>
                <a:effectLst/>
              </a:rPr>
              <a:t>,</a:t>
            </a:r>
            <a:r>
              <a:rPr lang="en-IN" dirty="0">
                <a:solidFill>
                  <a:srgbClr val="FF0000"/>
                </a:solidFill>
                <a:effectLst/>
              </a:rPr>
              <a:t>4</a:t>
            </a:r>
            <a:r>
              <a:rPr lang="en-IN" dirty="0">
                <a:solidFill>
                  <a:srgbClr val="000000"/>
                </a:solidFill>
                <a:effectLst/>
              </a:rPr>
              <a:t>,</a:t>
            </a:r>
            <a:r>
              <a:rPr lang="en-IN" dirty="0">
                <a:solidFill>
                  <a:srgbClr val="FF0000"/>
                </a:solidFill>
                <a:effectLst/>
              </a:rPr>
              <a:t>5</a:t>
            </a:r>
            <a:r>
              <a:rPr lang="en-IN" dirty="0">
                <a:solidFill>
                  <a:srgbClr val="000000"/>
                </a:solidFill>
                <a:effectLst/>
              </a:rPr>
              <a:t>,</a:t>
            </a:r>
            <a:r>
              <a:rPr lang="en-IN" dirty="0">
                <a:solidFill>
                  <a:srgbClr val="FF0000"/>
                </a:solidFill>
                <a:effectLst/>
              </a:rPr>
              <a:t>6</a:t>
            </a:r>
            <a:r>
              <a:rPr lang="en-IN" dirty="0">
                <a:solidFill>
                  <a:srgbClr val="000000"/>
                </a:solidFill>
                <a:effectLst/>
              </a:rPr>
              <a:t>), </a:t>
            </a:r>
            <a:r>
              <a:rPr lang="en-IN" dirty="0" err="1">
                <a:solidFill>
                  <a:srgbClr val="000000"/>
                </a:solidFill>
                <a:effectLst/>
              </a:rPr>
              <a:t>nrow</a:t>
            </a:r>
            <a:r>
              <a:rPr lang="en-IN" dirty="0">
                <a:solidFill>
                  <a:srgbClr val="000000"/>
                </a:solidFill>
                <a:effectLst/>
              </a:rPr>
              <a:t> = </a:t>
            </a:r>
            <a:r>
              <a:rPr lang="en-IN" dirty="0">
                <a:solidFill>
                  <a:srgbClr val="FF0000"/>
                </a:solidFill>
                <a:effectLst/>
              </a:rPr>
              <a:t>3</a:t>
            </a:r>
            <a:r>
              <a:rPr lang="en-IN" dirty="0">
                <a:solidFill>
                  <a:srgbClr val="000000"/>
                </a:solidFill>
                <a:effectLst/>
              </a:rPr>
              <a:t>, </a:t>
            </a:r>
            <a:r>
              <a:rPr lang="en-IN" dirty="0" err="1">
                <a:solidFill>
                  <a:srgbClr val="000000"/>
                </a:solidFill>
                <a:effectLst/>
              </a:rPr>
              <a:t>ncol</a:t>
            </a:r>
            <a:r>
              <a:rPr lang="en-IN" dirty="0">
                <a:solidFill>
                  <a:srgbClr val="000000"/>
                </a:solidFill>
                <a:effectLst/>
              </a:rPr>
              <a:t> = </a:t>
            </a:r>
            <a:r>
              <a:rPr lang="en-IN" dirty="0">
                <a:solidFill>
                  <a:srgbClr val="FF0000"/>
                </a:solidFill>
                <a:effectLst/>
              </a:rPr>
              <a:t>2</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the matrix</a:t>
            </a:r>
            <a:br>
              <a:rPr lang="en-IN" dirty="0">
                <a:solidFill>
                  <a:srgbClr val="008000"/>
                </a:solidFill>
                <a:effectLst/>
              </a:rPr>
            </a:br>
            <a:r>
              <a:rPr lang="en-IN" dirty="0" err="1">
                <a:solidFill>
                  <a:srgbClr val="000000"/>
                </a:solidFill>
                <a:effectLst/>
              </a:rPr>
              <a:t>thismatrix</a:t>
            </a:r>
            <a:r>
              <a:rPr lang="en-IN" dirty="0">
                <a:solidFill>
                  <a:srgbClr val="000000"/>
                </a:solidFill>
                <a:effectLst/>
              </a:rPr>
              <a:t> </a:t>
            </a:r>
            <a:endParaRPr lang="en-IN" dirty="0"/>
          </a:p>
          <a:p>
            <a:endParaRPr lang="en-US" dirty="0"/>
          </a:p>
          <a:p>
            <a:r>
              <a:rPr lang="en-IN" dirty="0"/>
              <a:t>You can also create a matrix with strings:</a:t>
            </a:r>
          </a:p>
          <a:p>
            <a:r>
              <a:rPr lang="en-IN" b="1" dirty="0"/>
              <a:t>Example</a:t>
            </a:r>
          </a:p>
          <a:p>
            <a:r>
              <a:rPr lang="en-IN" dirty="0" err="1">
                <a:solidFill>
                  <a:srgbClr val="000000"/>
                </a:solidFill>
                <a:effectLst/>
              </a:rPr>
              <a:t>thismatrix</a:t>
            </a:r>
            <a:r>
              <a:rPr lang="en-IN" dirty="0">
                <a:solidFill>
                  <a:srgbClr val="000000"/>
                </a:solidFill>
                <a:effectLst/>
              </a:rPr>
              <a:t> &lt;- matrix(c(</a:t>
            </a:r>
            <a:r>
              <a:rPr lang="en-IN" dirty="0">
                <a:solidFill>
                  <a:srgbClr val="A52A2A"/>
                </a:solidFill>
                <a:effectLst/>
              </a:rPr>
              <a:t>"apple"</a:t>
            </a:r>
            <a:r>
              <a:rPr lang="en-IN" dirty="0">
                <a:solidFill>
                  <a:srgbClr val="000000"/>
                </a:solidFill>
                <a:effectLst/>
              </a:rPr>
              <a:t>, </a:t>
            </a:r>
            <a:r>
              <a:rPr lang="en-IN" dirty="0">
                <a:solidFill>
                  <a:srgbClr val="A52A2A"/>
                </a:solidFill>
                <a:effectLst/>
              </a:rPr>
              <a:t>"banana"</a:t>
            </a:r>
            <a:r>
              <a:rPr lang="en-IN" dirty="0">
                <a:solidFill>
                  <a:srgbClr val="000000"/>
                </a:solidFill>
                <a:effectLst/>
              </a:rPr>
              <a:t>, </a:t>
            </a:r>
            <a:r>
              <a:rPr lang="en-IN" dirty="0">
                <a:solidFill>
                  <a:srgbClr val="A52A2A"/>
                </a:solidFill>
                <a:effectLst/>
              </a:rPr>
              <a:t>"cherry"</a:t>
            </a:r>
            <a:r>
              <a:rPr lang="en-IN" dirty="0">
                <a:solidFill>
                  <a:srgbClr val="000000"/>
                </a:solidFill>
                <a:effectLst/>
              </a:rPr>
              <a:t>, </a:t>
            </a:r>
            <a:r>
              <a:rPr lang="en-IN" dirty="0">
                <a:solidFill>
                  <a:srgbClr val="A52A2A"/>
                </a:solidFill>
                <a:effectLst/>
              </a:rPr>
              <a:t>"orange"</a:t>
            </a:r>
            <a:r>
              <a:rPr lang="en-IN" dirty="0">
                <a:solidFill>
                  <a:srgbClr val="000000"/>
                </a:solidFill>
                <a:effectLst/>
              </a:rPr>
              <a:t>), </a:t>
            </a:r>
            <a:r>
              <a:rPr lang="en-IN" dirty="0" err="1">
                <a:solidFill>
                  <a:srgbClr val="000000"/>
                </a:solidFill>
                <a:effectLst/>
              </a:rPr>
              <a:t>nrow</a:t>
            </a:r>
            <a:r>
              <a:rPr lang="en-IN" dirty="0">
                <a:solidFill>
                  <a:srgbClr val="000000"/>
                </a:solidFill>
                <a:effectLst/>
              </a:rPr>
              <a:t> = </a:t>
            </a:r>
            <a:r>
              <a:rPr lang="en-IN" dirty="0">
                <a:solidFill>
                  <a:srgbClr val="FF0000"/>
                </a:solidFill>
                <a:effectLst/>
              </a:rPr>
              <a:t>2</a:t>
            </a:r>
            <a:r>
              <a:rPr lang="en-IN" dirty="0">
                <a:solidFill>
                  <a:srgbClr val="000000"/>
                </a:solidFill>
                <a:effectLst/>
              </a:rPr>
              <a:t>, </a:t>
            </a:r>
            <a:r>
              <a:rPr lang="en-IN" dirty="0" err="1">
                <a:solidFill>
                  <a:srgbClr val="000000"/>
                </a:solidFill>
                <a:effectLst/>
              </a:rPr>
              <a:t>ncol</a:t>
            </a:r>
            <a:r>
              <a:rPr lang="en-IN" dirty="0">
                <a:solidFill>
                  <a:srgbClr val="000000"/>
                </a:solidFill>
                <a:effectLst/>
              </a:rPr>
              <a:t> = </a:t>
            </a:r>
            <a:r>
              <a:rPr lang="en-IN" dirty="0">
                <a:solidFill>
                  <a:srgbClr val="FF0000"/>
                </a:solidFill>
                <a:effectLst/>
              </a:rPr>
              <a:t>2</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err="1">
                <a:solidFill>
                  <a:srgbClr val="000000"/>
                </a:solidFill>
                <a:effectLst/>
              </a:rPr>
              <a:t>thismatrix</a:t>
            </a:r>
            <a:r>
              <a:rPr lang="en-IN" dirty="0">
                <a:solidFill>
                  <a:srgbClr val="000000"/>
                </a:solidFill>
                <a:effectLst/>
              </a:rPr>
              <a:t> </a:t>
            </a:r>
            <a:endParaRPr lang="en-IN" dirty="0"/>
          </a:p>
          <a:p>
            <a:endParaRPr lang="en-US" dirty="0"/>
          </a:p>
          <a:p>
            <a:r>
              <a:rPr lang="en-IN" b="1" dirty="0"/>
              <a:t>Access Matrix Items</a:t>
            </a:r>
          </a:p>
          <a:p>
            <a:r>
              <a:rPr lang="en-IN" dirty="0"/>
              <a:t>You can access the items by using [ ] brackets. The first number "1" in the bracket specifies the row-position, while the second number "2" specifies the column-position: </a:t>
            </a:r>
          </a:p>
          <a:p>
            <a:r>
              <a:rPr lang="en-IN" b="1" dirty="0"/>
              <a:t>Example</a:t>
            </a:r>
          </a:p>
          <a:p>
            <a:r>
              <a:rPr lang="en-IN" dirty="0" err="1">
                <a:solidFill>
                  <a:srgbClr val="000000"/>
                </a:solidFill>
                <a:effectLst/>
              </a:rPr>
              <a:t>thismatrix</a:t>
            </a:r>
            <a:r>
              <a:rPr lang="en-IN" dirty="0">
                <a:solidFill>
                  <a:srgbClr val="000000"/>
                </a:solidFill>
                <a:effectLst/>
              </a:rPr>
              <a:t> &lt;- matrix(c(</a:t>
            </a:r>
            <a:r>
              <a:rPr lang="en-IN" dirty="0">
                <a:solidFill>
                  <a:srgbClr val="A52A2A"/>
                </a:solidFill>
                <a:effectLst/>
              </a:rPr>
              <a:t>"apple"</a:t>
            </a:r>
            <a:r>
              <a:rPr lang="en-IN" dirty="0">
                <a:solidFill>
                  <a:srgbClr val="000000"/>
                </a:solidFill>
                <a:effectLst/>
              </a:rPr>
              <a:t>, </a:t>
            </a:r>
            <a:r>
              <a:rPr lang="en-IN" dirty="0">
                <a:solidFill>
                  <a:srgbClr val="A52A2A"/>
                </a:solidFill>
                <a:effectLst/>
              </a:rPr>
              <a:t>"banana"</a:t>
            </a:r>
            <a:r>
              <a:rPr lang="en-IN" dirty="0">
                <a:solidFill>
                  <a:srgbClr val="000000"/>
                </a:solidFill>
                <a:effectLst/>
              </a:rPr>
              <a:t>, </a:t>
            </a:r>
            <a:r>
              <a:rPr lang="en-IN" dirty="0">
                <a:solidFill>
                  <a:srgbClr val="A52A2A"/>
                </a:solidFill>
                <a:effectLst/>
              </a:rPr>
              <a:t>"cherry"</a:t>
            </a:r>
            <a:r>
              <a:rPr lang="en-IN" dirty="0">
                <a:solidFill>
                  <a:srgbClr val="000000"/>
                </a:solidFill>
                <a:effectLst/>
              </a:rPr>
              <a:t>, </a:t>
            </a:r>
            <a:r>
              <a:rPr lang="en-IN" dirty="0">
                <a:solidFill>
                  <a:srgbClr val="A52A2A"/>
                </a:solidFill>
                <a:effectLst/>
              </a:rPr>
              <a:t>"orange"</a:t>
            </a:r>
            <a:r>
              <a:rPr lang="en-IN" dirty="0">
                <a:solidFill>
                  <a:srgbClr val="000000"/>
                </a:solidFill>
                <a:effectLst/>
              </a:rPr>
              <a:t>), </a:t>
            </a:r>
            <a:r>
              <a:rPr lang="en-IN" dirty="0" err="1">
                <a:solidFill>
                  <a:srgbClr val="000000"/>
                </a:solidFill>
                <a:effectLst/>
              </a:rPr>
              <a:t>nrow</a:t>
            </a:r>
            <a:r>
              <a:rPr lang="en-IN" dirty="0">
                <a:solidFill>
                  <a:srgbClr val="000000"/>
                </a:solidFill>
                <a:effectLst/>
              </a:rPr>
              <a:t> = </a:t>
            </a:r>
            <a:r>
              <a:rPr lang="en-IN" dirty="0">
                <a:solidFill>
                  <a:srgbClr val="FF0000"/>
                </a:solidFill>
                <a:effectLst/>
              </a:rPr>
              <a:t>2</a:t>
            </a:r>
            <a:r>
              <a:rPr lang="en-IN" dirty="0">
                <a:solidFill>
                  <a:srgbClr val="000000"/>
                </a:solidFill>
                <a:effectLst/>
              </a:rPr>
              <a:t>, </a:t>
            </a:r>
            <a:r>
              <a:rPr lang="en-IN" dirty="0" err="1">
                <a:solidFill>
                  <a:srgbClr val="000000"/>
                </a:solidFill>
                <a:effectLst/>
              </a:rPr>
              <a:t>ncol</a:t>
            </a:r>
            <a:r>
              <a:rPr lang="en-IN" dirty="0">
                <a:solidFill>
                  <a:srgbClr val="000000"/>
                </a:solidFill>
                <a:effectLst/>
              </a:rPr>
              <a:t> = </a:t>
            </a:r>
            <a:r>
              <a:rPr lang="en-IN" dirty="0">
                <a:solidFill>
                  <a:srgbClr val="FF0000"/>
                </a:solidFill>
                <a:effectLst/>
              </a:rPr>
              <a:t>2</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b="1" dirty="0" err="1">
                <a:solidFill>
                  <a:srgbClr val="000000"/>
                </a:solidFill>
                <a:effectLst/>
              </a:rPr>
              <a:t>thismatrix</a:t>
            </a:r>
            <a:r>
              <a:rPr lang="en-IN" b="1" dirty="0">
                <a:solidFill>
                  <a:srgbClr val="000000"/>
                </a:solidFill>
                <a:effectLst/>
              </a:rPr>
              <a:t>[</a:t>
            </a:r>
            <a:r>
              <a:rPr lang="en-IN" b="1" dirty="0">
                <a:solidFill>
                  <a:srgbClr val="FF0000"/>
                </a:solidFill>
                <a:effectLst/>
              </a:rPr>
              <a:t>1</a:t>
            </a:r>
            <a:r>
              <a:rPr lang="en-IN" b="1" dirty="0">
                <a:solidFill>
                  <a:srgbClr val="000000"/>
                </a:solidFill>
                <a:effectLst/>
              </a:rPr>
              <a:t>, </a:t>
            </a:r>
            <a:r>
              <a:rPr lang="en-IN" b="1" dirty="0">
                <a:solidFill>
                  <a:srgbClr val="FF0000"/>
                </a:solidFill>
                <a:effectLst/>
              </a:rPr>
              <a:t>2</a:t>
            </a:r>
            <a:r>
              <a:rPr lang="en-IN" b="1" dirty="0">
                <a:solidFill>
                  <a:srgbClr val="000000"/>
                </a:solidFill>
                <a:effectLst/>
              </a:rPr>
              <a:t>]</a:t>
            </a:r>
            <a:r>
              <a:rPr lang="en-IN" dirty="0">
                <a:solidFill>
                  <a:srgbClr val="000000"/>
                </a:solidFill>
                <a:effectLst/>
              </a:rPr>
              <a:t> </a:t>
            </a:r>
            <a:endParaRPr lang="en-IN" dirty="0"/>
          </a:p>
          <a:p>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95731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Compared to matrices, arrays can have more than two dimensions. </a:t>
            </a:r>
          </a:p>
          <a:p>
            <a:r>
              <a:rPr lang="en-IN" dirty="0"/>
              <a:t>We can use the array() function to create an array, and the dim parameter to specify the dimensions:</a:t>
            </a:r>
          </a:p>
          <a:p>
            <a:r>
              <a:rPr lang="en-IN" b="1" dirty="0"/>
              <a:t>Example</a:t>
            </a:r>
          </a:p>
          <a:p>
            <a:r>
              <a:rPr lang="en-IN" dirty="0">
                <a:solidFill>
                  <a:srgbClr val="008000"/>
                </a:solidFill>
                <a:effectLst/>
              </a:rPr>
              <a:t># An array with one dimension with values ranging from 1 to 24</a:t>
            </a:r>
            <a:br>
              <a:rPr lang="en-IN" dirty="0">
                <a:solidFill>
                  <a:srgbClr val="008000"/>
                </a:solidFill>
                <a:effectLst/>
              </a:rPr>
            </a:br>
            <a:r>
              <a:rPr lang="en-IN" dirty="0" err="1">
                <a:solidFill>
                  <a:srgbClr val="000000"/>
                </a:solidFill>
                <a:effectLst/>
              </a:rPr>
              <a:t>thisarray</a:t>
            </a:r>
            <a:r>
              <a:rPr lang="en-IN" dirty="0">
                <a:solidFill>
                  <a:srgbClr val="000000"/>
                </a:solidFill>
                <a:effectLst/>
              </a:rPr>
              <a:t> &lt;- c(</a:t>
            </a:r>
            <a:r>
              <a:rPr lang="en-IN" dirty="0">
                <a:solidFill>
                  <a:srgbClr val="FF0000"/>
                </a:solidFill>
                <a:effectLst/>
              </a:rPr>
              <a:t>1</a:t>
            </a:r>
            <a:r>
              <a:rPr lang="en-IN" dirty="0">
                <a:solidFill>
                  <a:srgbClr val="000000"/>
                </a:solidFill>
                <a:effectLst/>
              </a:rPr>
              <a:t>:</a:t>
            </a:r>
            <a:r>
              <a:rPr lang="en-IN" dirty="0">
                <a:solidFill>
                  <a:srgbClr val="FF0000"/>
                </a:solidFill>
                <a:effectLst/>
              </a:rPr>
              <a:t>24</a:t>
            </a:r>
            <a:r>
              <a:rPr lang="en-IN" dirty="0">
                <a:solidFill>
                  <a:srgbClr val="000000"/>
                </a:solidFill>
                <a:effectLst/>
              </a:rPr>
              <a:t>)</a:t>
            </a:r>
            <a:br>
              <a:rPr lang="en-IN" dirty="0">
                <a:solidFill>
                  <a:srgbClr val="000000"/>
                </a:solidFill>
                <a:effectLst/>
              </a:rPr>
            </a:br>
            <a:r>
              <a:rPr lang="en-IN" dirty="0" err="1">
                <a:solidFill>
                  <a:srgbClr val="000000"/>
                </a:solidFill>
                <a:effectLst/>
              </a:rPr>
              <a:t>thisarray</a:t>
            </a:r>
            <a:br>
              <a:rPr lang="en-IN" dirty="0">
                <a:solidFill>
                  <a:srgbClr val="000000"/>
                </a:solidFill>
                <a:effectLst/>
              </a:rPr>
            </a:br>
            <a:br>
              <a:rPr lang="en-IN" dirty="0">
                <a:solidFill>
                  <a:srgbClr val="000000"/>
                </a:solidFill>
                <a:effectLst/>
              </a:rPr>
            </a:br>
            <a:r>
              <a:rPr lang="en-IN" dirty="0">
                <a:solidFill>
                  <a:srgbClr val="008000"/>
                </a:solidFill>
                <a:effectLst/>
              </a:rPr>
              <a:t># An array with more than one dimension</a:t>
            </a:r>
            <a:br>
              <a:rPr lang="en-IN" dirty="0">
                <a:solidFill>
                  <a:srgbClr val="008000"/>
                </a:solidFill>
                <a:effectLst/>
              </a:rPr>
            </a:br>
            <a:r>
              <a:rPr lang="en-IN" dirty="0">
                <a:solidFill>
                  <a:srgbClr val="000000"/>
                </a:solidFill>
                <a:effectLst/>
              </a:rPr>
              <a:t>multiarray &lt;- array(</a:t>
            </a:r>
            <a:r>
              <a:rPr lang="en-IN" dirty="0" err="1">
                <a:solidFill>
                  <a:srgbClr val="000000"/>
                </a:solidFill>
                <a:effectLst/>
              </a:rPr>
              <a:t>thisarray</a:t>
            </a:r>
            <a:r>
              <a:rPr lang="en-IN" dirty="0">
                <a:solidFill>
                  <a:srgbClr val="000000"/>
                </a:solidFill>
                <a:effectLst/>
              </a:rPr>
              <a:t>, dim = c(</a:t>
            </a:r>
            <a:r>
              <a:rPr lang="en-IN" dirty="0">
                <a:solidFill>
                  <a:srgbClr val="FF0000"/>
                </a:solidFill>
                <a:effectLst/>
              </a:rPr>
              <a:t>4</a:t>
            </a:r>
            <a:r>
              <a:rPr lang="en-IN" dirty="0">
                <a:solidFill>
                  <a:srgbClr val="000000"/>
                </a:solidFill>
                <a:effectLst/>
              </a:rPr>
              <a:t>, </a:t>
            </a:r>
            <a:r>
              <a:rPr lang="en-IN" dirty="0">
                <a:solidFill>
                  <a:srgbClr val="FF0000"/>
                </a:solidFill>
                <a:effectLst/>
              </a:rPr>
              <a:t>3</a:t>
            </a:r>
            <a:r>
              <a:rPr lang="en-IN" dirty="0">
                <a:solidFill>
                  <a:srgbClr val="000000"/>
                </a:solidFill>
                <a:effectLst/>
              </a:rPr>
              <a:t>, </a:t>
            </a:r>
            <a:r>
              <a:rPr lang="en-IN" dirty="0">
                <a:solidFill>
                  <a:srgbClr val="FF0000"/>
                </a:solidFill>
                <a:effectLst/>
              </a:rPr>
              <a:t>2</a:t>
            </a:r>
            <a:r>
              <a:rPr lang="en-IN" dirty="0">
                <a:solidFill>
                  <a:srgbClr val="000000"/>
                </a:solidFill>
                <a:effectLst/>
              </a:rPr>
              <a:t>))</a:t>
            </a:r>
            <a:br>
              <a:rPr lang="en-IN" dirty="0">
                <a:solidFill>
                  <a:srgbClr val="000000"/>
                </a:solidFill>
                <a:effectLst/>
              </a:rPr>
            </a:br>
            <a:r>
              <a:rPr lang="en-IN" dirty="0">
                <a:solidFill>
                  <a:srgbClr val="000000"/>
                </a:solidFill>
                <a:effectLst/>
              </a:rPr>
              <a:t>multiarray </a:t>
            </a:r>
            <a:endParaRPr lang="en-IN" dirty="0"/>
          </a:p>
          <a:p>
            <a:r>
              <a:rPr lang="en-IN" b="1" dirty="0"/>
              <a:t>Example Explained</a:t>
            </a:r>
          </a:p>
          <a:p>
            <a:r>
              <a:rPr lang="en-IN" dirty="0"/>
              <a:t>In the example above we create an array with the values 1 to 24.</a:t>
            </a:r>
          </a:p>
          <a:p>
            <a:r>
              <a:rPr lang="en-IN" dirty="0"/>
              <a:t>How does dim=c(4,3,2) work?</a:t>
            </a:r>
            <a:br>
              <a:rPr lang="en-IN" dirty="0"/>
            </a:br>
            <a:r>
              <a:rPr lang="en-IN" dirty="0"/>
              <a:t>The first and second number in the bracket specifies the amount of rows and columns.</a:t>
            </a:r>
            <a:br>
              <a:rPr lang="en-IN" dirty="0"/>
            </a:br>
            <a:r>
              <a:rPr lang="en-IN" dirty="0"/>
              <a:t>The last number in the bracket specifies how many dimensions we want.</a:t>
            </a:r>
          </a:p>
          <a:p>
            <a:r>
              <a:rPr lang="en-IN" b="1" dirty="0"/>
              <a:t>Note:</a:t>
            </a:r>
            <a:r>
              <a:rPr lang="en-IN" dirty="0"/>
              <a:t> Arrays can only have one data type.</a:t>
            </a:r>
          </a:p>
          <a:p>
            <a:endParaRPr lang="en-US" dirty="0"/>
          </a:p>
          <a:p>
            <a:endParaRPr lang="en-US" dirty="0"/>
          </a:p>
          <a:p>
            <a:r>
              <a:rPr lang="en-IN" b="1" dirty="0"/>
              <a:t>Access Array Items</a:t>
            </a:r>
          </a:p>
          <a:p>
            <a:r>
              <a:rPr lang="en-IN" dirty="0"/>
              <a:t>You can access the array elements by referring to the index position. You can use the [] brackets to access the desired elements from an array:</a:t>
            </a:r>
          </a:p>
          <a:p>
            <a:r>
              <a:rPr lang="en-IN" b="1" dirty="0"/>
              <a:t>Example</a:t>
            </a:r>
          </a:p>
          <a:p>
            <a:r>
              <a:rPr lang="en-IN" dirty="0" err="1">
                <a:solidFill>
                  <a:srgbClr val="000000"/>
                </a:solidFill>
                <a:effectLst/>
              </a:rPr>
              <a:t>thisarray</a:t>
            </a:r>
            <a:r>
              <a:rPr lang="en-IN" dirty="0">
                <a:solidFill>
                  <a:srgbClr val="000000"/>
                </a:solidFill>
                <a:effectLst/>
              </a:rPr>
              <a:t> &lt;- c(</a:t>
            </a:r>
            <a:r>
              <a:rPr lang="en-IN" dirty="0">
                <a:solidFill>
                  <a:srgbClr val="FF0000"/>
                </a:solidFill>
                <a:effectLst/>
              </a:rPr>
              <a:t>1</a:t>
            </a:r>
            <a:r>
              <a:rPr lang="en-IN" dirty="0">
                <a:solidFill>
                  <a:srgbClr val="000000"/>
                </a:solidFill>
                <a:effectLst/>
              </a:rPr>
              <a:t>:</a:t>
            </a:r>
            <a:r>
              <a:rPr lang="en-IN" dirty="0">
                <a:solidFill>
                  <a:srgbClr val="FF0000"/>
                </a:solidFill>
                <a:effectLst/>
              </a:rPr>
              <a:t>24</a:t>
            </a:r>
            <a:r>
              <a:rPr lang="en-IN" dirty="0">
                <a:solidFill>
                  <a:srgbClr val="000000"/>
                </a:solidFill>
                <a:effectLst/>
              </a:rPr>
              <a:t>)</a:t>
            </a:r>
            <a:br>
              <a:rPr lang="en-IN" dirty="0">
                <a:solidFill>
                  <a:srgbClr val="000000"/>
                </a:solidFill>
                <a:effectLst/>
              </a:rPr>
            </a:br>
            <a:r>
              <a:rPr lang="en-IN" dirty="0">
                <a:solidFill>
                  <a:srgbClr val="000000"/>
                </a:solidFill>
                <a:effectLst/>
              </a:rPr>
              <a:t>multiarray &lt;- array(</a:t>
            </a:r>
            <a:r>
              <a:rPr lang="en-IN" dirty="0" err="1">
                <a:solidFill>
                  <a:srgbClr val="000000"/>
                </a:solidFill>
                <a:effectLst/>
              </a:rPr>
              <a:t>thisarray</a:t>
            </a:r>
            <a:r>
              <a:rPr lang="en-IN" dirty="0">
                <a:solidFill>
                  <a:srgbClr val="000000"/>
                </a:solidFill>
                <a:effectLst/>
              </a:rPr>
              <a:t>, dim = c(</a:t>
            </a:r>
            <a:r>
              <a:rPr lang="en-IN" dirty="0">
                <a:solidFill>
                  <a:srgbClr val="FF0000"/>
                </a:solidFill>
                <a:effectLst/>
              </a:rPr>
              <a:t>4</a:t>
            </a:r>
            <a:r>
              <a:rPr lang="en-IN" dirty="0">
                <a:solidFill>
                  <a:srgbClr val="000000"/>
                </a:solidFill>
                <a:effectLst/>
              </a:rPr>
              <a:t>, </a:t>
            </a:r>
            <a:r>
              <a:rPr lang="en-IN" dirty="0">
                <a:solidFill>
                  <a:srgbClr val="FF0000"/>
                </a:solidFill>
                <a:effectLst/>
              </a:rPr>
              <a:t>3</a:t>
            </a:r>
            <a:r>
              <a:rPr lang="en-IN" dirty="0">
                <a:solidFill>
                  <a:srgbClr val="000000"/>
                </a:solidFill>
                <a:effectLst/>
              </a:rPr>
              <a:t>, </a:t>
            </a:r>
            <a:r>
              <a:rPr lang="en-IN" dirty="0">
                <a:solidFill>
                  <a:srgbClr val="FF0000"/>
                </a:solidFill>
                <a:effectLst/>
              </a:rPr>
              <a:t>2</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0000"/>
                </a:solidFill>
                <a:effectLst/>
              </a:rPr>
              <a:t>multiarray[</a:t>
            </a:r>
            <a:r>
              <a:rPr lang="en-IN" dirty="0">
                <a:solidFill>
                  <a:srgbClr val="FF0000"/>
                </a:solidFill>
                <a:effectLst/>
              </a:rPr>
              <a:t>2</a:t>
            </a:r>
            <a:r>
              <a:rPr lang="en-IN" dirty="0">
                <a:solidFill>
                  <a:srgbClr val="000000"/>
                </a:solidFill>
                <a:effectLst/>
              </a:rPr>
              <a:t>, </a:t>
            </a:r>
            <a:r>
              <a:rPr lang="en-IN" dirty="0">
                <a:solidFill>
                  <a:srgbClr val="FF0000"/>
                </a:solidFill>
                <a:effectLst/>
              </a:rPr>
              <a:t>3</a:t>
            </a:r>
            <a:r>
              <a:rPr lang="en-IN" dirty="0">
                <a:solidFill>
                  <a:srgbClr val="000000"/>
                </a:solidFill>
                <a:effectLst/>
              </a:rPr>
              <a:t>, </a:t>
            </a:r>
            <a:r>
              <a:rPr lang="en-IN" dirty="0">
                <a:solidFill>
                  <a:srgbClr val="FF0000"/>
                </a:solidFill>
                <a:effectLst/>
              </a:rPr>
              <a:t>2</a:t>
            </a:r>
            <a:r>
              <a:rPr lang="en-IN" dirty="0">
                <a:solidFill>
                  <a:srgbClr val="000000"/>
                </a:solidFill>
                <a:effectLst/>
              </a:rPr>
              <a:t>] </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syntax is as follow: array[row position, column position, matrix level]</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607476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Factors</a:t>
            </a:r>
          </a:p>
          <a:p>
            <a:r>
              <a:rPr lang="en-IN" dirty="0"/>
              <a:t>Factors are used to categorize data. Examples of factors are:</a:t>
            </a:r>
          </a:p>
          <a:p>
            <a:pPr>
              <a:buFont typeface="Arial" panose="020B0604020202020204" pitchFamily="34" charset="0"/>
              <a:buChar char="•"/>
            </a:pPr>
            <a:r>
              <a:rPr lang="en-IN" dirty="0"/>
              <a:t>Demography: Male/Female</a:t>
            </a:r>
          </a:p>
          <a:p>
            <a:pPr>
              <a:buFont typeface="Arial" panose="020B0604020202020204" pitchFamily="34" charset="0"/>
              <a:buChar char="•"/>
            </a:pPr>
            <a:r>
              <a:rPr lang="en-IN" dirty="0"/>
              <a:t>Music: Rock, Pop, Classic, Jazz</a:t>
            </a:r>
          </a:p>
          <a:p>
            <a:pPr>
              <a:buFont typeface="Arial" panose="020B0604020202020204" pitchFamily="34" charset="0"/>
              <a:buChar char="•"/>
            </a:pPr>
            <a:r>
              <a:rPr lang="en-IN" dirty="0"/>
              <a:t>Training: Strength, Stamina</a:t>
            </a:r>
          </a:p>
          <a:p>
            <a:r>
              <a:rPr lang="en-IN" dirty="0"/>
              <a:t>To create a factor, use the factor() function and add a vector as argument:</a:t>
            </a:r>
          </a:p>
          <a:p>
            <a:r>
              <a:rPr lang="en-IN" b="1" dirty="0"/>
              <a:t>Example</a:t>
            </a:r>
          </a:p>
          <a:p>
            <a:r>
              <a:rPr lang="en-IN" dirty="0">
                <a:solidFill>
                  <a:srgbClr val="008000"/>
                </a:solidFill>
                <a:effectLst/>
              </a:rPr>
              <a:t># Create a factor</a:t>
            </a:r>
            <a:br>
              <a:rPr lang="en-IN" dirty="0">
                <a:solidFill>
                  <a:srgbClr val="008000"/>
                </a:solidFill>
                <a:effectLst/>
              </a:rPr>
            </a:br>
            <a:r>
              <a:rPr lang="en-IN" dirty="0" err="1">
                <a:solidFill>
                  <a:srgbClr val="000000"/>
                </a:solidFill>
                <a:effectLst/>
              </a:rPr>
              <a:t>music_genre</a:t>
            </a:r>
            <a:r>
              <a:rPr lang="en-IN" dirty="0">
                <a:solidFill>
                  <a:srgbClr val="000000"/>
                </a:solidFill>
                <a:effectLst/>
              </a:rPr>
              <a:t> &lt;- factor(c(</a:t>
            </a:r>
            <a:r>
              <a:rPr lang="en-IN" dirty="0">
                <a:solidFill>
                  <a:srgbClr val="A52A2A"/>
                </a:solidFill>
                <a:effectLst/>
              </a:rPr>
              <a:t>"Jazz"</a:t>
            </a:r>
            <a:r>
              <a:rPr lang="en-IN" dirty="0">
                <a:solidFill>
                  <a:srgbClr val="000000"/>
                </a:solidFill>
                <a:effectLst/>
              </a:rPr>
              <a:t>, </a:t>
            </a:r>
            <a:r>
              <a:rPr lang="en-IN" dirty="0">
                <a:solidFill>
                  <a:srgbClr val="A52A2A"/>
                </a:solidFill>
                <a:effectLst/>
              </a:rPr>
              <a:t>"Rock"</a:t>
            </a:r>
            <a:r>
              <a:rPr lang="en-IN" dirty="0">
                <a:solidFill>
                  <a:srgbClr val="000000"/>
                </a:solidFill>
                <a:effectLst/>
              </a:rPr>
              <a:t>, </a:t>
            </a:r>
            <a:r>
              <a:rPr lang="en-IN" dirty="0">
                <a:solidFill>
                  <a:srgbClr val="A52A2A"/>
                </a:solidFill>
                <a:effectLst/>
              </a:rPr>
              <a:t>"Classic"</a:t>
            </a:r>
            <a:r>
              <a:rPr lang="en-IN" dirty="0">
                <a:solidFill>
                  <a:srgbClr val="000000"/>
                </a:solidFill>
                <a:effectLst/>
              </a:rPr>
              <a:t>, </a:t>
            </a:r>
            <a:r>
              <a:rPr lang="en-IN" dirty="0">
                <a:solidFill>
                  <a:srgbClr val="A52A2A"/>
                </a:solidFill>
                <a:effectLst/>
              </a:rPr>
              <a:t>"Classic"</a:t>
            </a:r>
            <a:r>
              <a:rPr lang="en-IN" dirty="0">
                <a:solidFill>
                  <a:srgbClr val="000000"/>
                </a:solidFill>
                <a:effectLst/>
              </a:rPr>
              <a:t>, </a:t>
            </a:r>
            <a:r>
              <a:rPr lang="en-IN" dirty="0">
                <a:solidFill>
                  <a:srgbClr val="A52A2A"/>
                </a:solidFill>
                <a:effectLst/>
              </a:rPr>
              <a:t>"Pop"</a:t>
            </a:r>
            <a:r>
              <a:rPr lang="en-IN" dirty="0">
                <a:solidFill>
                  <a:srgbClr val="000000"/>
                </a:solidFill>
                <a:effectLst/>
              </a:rPr>
              <a:t>, </a:t>
            </a:r>
            <a:r>
              <a:rPr lang="en-IN" dirty="0">
                <a:solidFill>
                  <a:srgbClr val="A52A2A"/>
                </a:solidFill>
                <a:effectLst/>
              </a:rPr>
              <a:t>"Jazz"</a:t>
            </a:r>
            <a:r>
              <a:rPr lang="en-IN" dirty="0">
                <a:solidFill>
                  <a:srgbClr val="000000"/>
                </a:solidFill>
                <a:effectLst/>
              </a:rPr>
              <a:t>, </a:t>
            </a:r>
            <a:r>
              <a:rPr lang="en-IN" dirty="0">
                <a:solidFill>
                  <a:srgbClr val="A52A2A"/>
                </a:solidFill>
                <a:effectLst/>
              </a:rPr>
              <a:t>"Rock"</a:t>
            </a:r>
            <a:r>
              <a:rPr lang="en-IN" dirty="0">
                <a:solidFill>
                  <a:srgbClr val="000000"/>
                </a:solidFill>
                <a:effectLst/>
              </a:rPr>
              <a:t>, </a:t>
            </a:r>
            <a:r>
              <a:rPr lang="en-IN" dirty="0">
                <a:solidFill>
                  <a:srgbClr val="A52A2A"/>
                </a:solidFill>
                <a:effectLst/>
              </a:rPr>
              <a:t>"Jazz"</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the factor</a:t>
            </a:r>
            <a:br>
              <a:rPr lang="en-IN" dirty="0">
                <a:solidFill>
                  <a:srgbClr val="008000"/>
                </a:solidFill>
                <a:effectLst/>
              </a:rPr>
            </a:br>
            <a:r>
              <a:rPr lang="en-IN" dirty="0" err="1">
                <a:solidFill>
                  <a:srgbClr val="000000"/>
                </a:solidFill>
                <a:effectLst/>
              </a:rPr>
              <a:t>music_genre</a:t>
            </a:r>
            <a:r>
              <a:rPr lang="en-IN" dirty="0">
                <a:solidFill>
                  <a:srgbClr val="000000"/>
                </a:solidFill>
                <a:effectLst/>
              </a:rPr>
              <a:t> </a:t>
            </a:r>
            <a:endParaRPr lang="en-IN" dirty="0"/>
          </a:p>
          <a:p>
            <a:r>
              <a:rPr lang="en-IN" dirty="0"/>
              <a:t>Result:</a:t>
            </a:r>
          </a:p>
          <a:p>
            <a:r>
              <a:rPr lang="en-IN" dirty="0"/>
              <a:t>[1] Jazz Rock Classic Classic Pop Jazz Rock Jazz Levels: Classic Jazz Pop Rock </a:t>
            </a:r>
          </a:p>
          <a:p>
            <a:endParaRPr lang="en-US" dirty="0"/>
          </a:p>
          <a:p>
            <a:endParaRPr lang="en-US" dirty="0"/>
          </a:p>
          <a:p>
            <a:r>
              <a:rPr lang="en-IN" dirty="0"/>
              <a:t>You can see from the example above that that the factor has four levels (categories): Classic, Jazz, Pop and Rock.</a:t>
            </a:r>
          </a:p>
          <a:p>
            <a:r>
              <a:rPr lang="en-IN" dirty="0"/>
              <a:t>To only print the levels, use the levels() function:</a:t>
            </a:r>
          </a:p>
          <a:p>
            <a:r>
              <a:rPr lang="en-IN" b="1" dirty="0"/>
              <a:t>Example</a:t>
            </a:r>
          </a:p>
          <a:p>
            <a:r>
              <a:rPr lang="en-IN" dirty="0" err="1">
                <a:solidFill>
                  <a:srgbClr val="000000"/>
                </a:solidFill>
                <a:effectLst/>
              </a:rPr>
              <a:t>music_genre</a:t>
            </a:r>
            <a:r>
              <a:rPr lang="en-IN" dirty="0">
                <a:solidFill>
                  <a:srgbClr val="000000"/>
                </a:solidFill>
                <a:effectLst/>
              </a:rPr>
              <a:t> &lt;- factor(c(</a:t>
            </a:r>
            <a:r>
              <a:rPr lang="en-IN" dirty="0">
                <a:solidFill>
                  <a:srgbClr val="A52A2A"/>
                </a:solidFill>
                <a:effectLst/>
              </a:rPr>
              <a:t>"Jazz"</a:t>
            </a:r>
            <a:r>
              <a:rPr lang="en-IN" dirty="0">
                <a:solidFill>
                  <a:srgbClr val="000000"/>
                </a:solidFill>
                <a:effectLst/>
              </a:rPr>
              <a:t>, </a:t>
            </a:r>
            <a:r>
              <a:rPr lang="en-IN" dirty="0">
                <a:solidFill>
                  <a:srgbClr val="A52A2A"/>
                </a:solidFill>
                <a:effectLst/>
              </a:rPr>
              <a:t>"Rock"</a:t>
            </a:r>
            <a:r>
              <a:rPr lang="en-IN" dirty="0">
                <a:solidFill>
                  <a:srgbClr val="000000"/>
                </a:solidFill>
                <a:effectLst/>
              </a:rPr>
              <a:t>, </a:t>
            </a:r>
            <a:r>
              <a:rPr lang="en-IN" dirty="0">
                <a:solidFill>
                  <a:srgbClr val="A52A2A"/>
                </a:solidFill>
                <a:effectLst/>
              </a:rPr>
              <a:t>"Classic"</a:t>
            </a:r>
            <a:r>
              <a:rPr lang="en-IN" dirty="0">
                <a:solidFill>
                  <a:srgbClr val="000000"/>
                </a:solidFill>
                <a:effectLst/>
              </a:rPr>
              <a:t>, </a:t>
            </a:r>
            <a:r>
              <a:rPr lang="en-IN" dirty="0">
                <a:solidFill>
                  <a:srgbClr val="A52A2A"/>
                </a:solidFill>
                <a:effectLst/>
              </a:rPr>
              <a:t>"Classic"</a:t>
            </a:r>
            <a:r>
              <a:rPr lang="en-IN" dirty="0">
                <a:solidFill>
                  <a:srgbClr val="000000"/>
                </a:solidFill>
                <a:effectLst/>
              </a:rPr>
              <a:t>, </a:t>
            </a:r>
            <a:r>
              <a:rPr lang="en-IN" dirty="0">
                <a:solidFill>
                  <a:srgbClr val="A52A2A"/>
                </a:solidFill>
                <a:effectLst/>
              </a:rPr>
              <a:t>"Pop"</a:t>
            </a:r>
            <a:r>
              <a:rPr lang="en-IN" dirty="0">
                <a:solidFill>
                  <a:srgbClr val="000000"/>
                </a:solidFill>
                <a:effectLst/>
              </a:rPr>
              <a:t>, </a:t>
            </a:r>
            <a:r>
              <a:rPr lang="en-IN" dirty="0">
                <a:solidFill>
                  <a:srgbClr val="A52A2A"/>
                </a:solidFill>
                <a:effectLst/>
              </a:rPr>
              <a:t>"Jazz"</a:t>
            </a:r>
            <a:r>
              <a:rPr lang="en-IN" dirty="0">
                <a:solidFill>
                  <a:srgbClr val="000000"/>
                </a:solidFill>
                <a:effectLst/>
              </a:rPr>
              <a:t>, </a:t>
            </a:r>
            <a:r>
              <a:rPr lang="en-IN" dirty="0">
                <a:solidFill>
                  <a:srgbClr val="A52A2A"/>
                </a:solidFill>
                <a:effectLst/>
              </a:rPr>
              <a:t>"Rock"</a:t>
            </a:r>
            <a:r>
              <a:rPr lang="en-IN" dirty="0">
                <a:solidFill>
                  <a:srgbClr val="000000"/>
                </a:solidFill>
                <a:effectLst/>
              </a:rPr>
              <a:t>, </a:t>
            </a:r>
            <a:r>
              <a:rPr lang="en-IN" dirty="0">
                <a:solidFill>
                  <a:srgbClr val="A52A2A"/>
                </a:solidFill>
                <a:effectLst/>
              </a:rPr>
              <a:t>"Jazz"</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0000"/>
                </a:solidFill>
                <a:effectLst/>
              </a:rPr>
              <a:t>levels(</a:t>
            </a:r>
            <a:r>
              <a:rPr lang="en-IN" dirty="0" err="1">
                <a:solidFill>
                  <a:srgbClr val="000000"/>
                </a:solidFill>
                <a:effectLst/>
              </a:rPr>
              <a:t>music_genre</a:t>
            </a:r>
            <a:r>
              <a:rPr lang="en-IN" dirty="0">
                <a:solidFill>
                  <a:srgbClr val="000000"/>
                </a:solidFill>
                <a:effectLst/>
              </a:rPr>
              <a:t>) </a:t>
            </a:r>
            <a:endParaRPr lang="en-IN" dirty="0"/>
          </a:p>
          <a:p>
            <a:r>
              <a:rPr lang="en-IN" dirty="0"/>
              <a:t>Result:</a:t>
            </a:r>
          </a:p>
          <a:p>
            <a:r>
              <a:rPr lang="en-IN" dirty="0"/>
              <a:t>[1] "Classic" "Jazz" "Pop" "Rock" </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288419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list in R can contain many different data types inside it. A list is a collection of data which is ordered and changeable.</a:t>
            </a:r>
          </a:p>
          <a:p>
            <a:r>
              <a:rPr lang="en-IN" dirty="0"/>
              <a:t>To create a list, use the list() function:</a:t>
            </a:r>
          </a:p>
          <a:p>
            <a:r>
              <a:rPr lang="en-IN" b="1" dirty="0"/>
              <a:t>Example</a:t>
            </a:r>
          </a:p>
          <a:p>
            <a:r>
              <a:rPr lang="en-IN" dirty="0">
                <a:solidFill>
                  <a:srgbClr val="008000"/>
                </a:solidFill>
                <a:effectLst/>
              </a:rPr>
              <a:t># List of strings</a:t>
            </a:r>
            <a:br>
              <a:rPr lang="en-IN" dirty="0">
                <a:solidFill>
                  <a:srgbClr val="008000"/>
                </a:solidFill>
                <a:effectLst/>
              </a:rPr>
            </a:br>
            <a:r>
              <a:rPr lang="en-IN" dirty="0" err="1">
                <a:solidFill>
                  <a:srgbClr val="000000"/>
                </a:solidFill>
                <a:effectLst/>
              </a:rPr>
              <a:t>thislist</a:t>
            </a:r>
            <a:r>
              <a:rPr lang="en-IN" dirty="0">
                <a:solidFill>
                  <a:srgbClr val="000000"/>
                </a:solidFill>
                <a:effectLst/>
              </a:rPr>
              <a:t> &lt;- list(</a:t>
            </a:r>
            <a:r>
              <a:rPr lang="en-IN" dirty="0">
                <a:solidFill>
                  <a:srgbClr val="A52A2A"/>
                </a:solidFill>
                <a:effectLst/>
              </a:rPr>
              <a:t>"apple"</a:t>
            </a:r>
            <a:r>
              <a:rPr lang="en-IN" dirty="0">
                <a:solidFill>
                  <a:srgbClr val="000000"/>
                </a:solidFill>
                <a:effectLst/>
              </a:rPr>
              <a:t>, </a:t>
            </a:r>
            <a:r>
              <a:rPr lang="en-IN" dirty="0">
                <a:solidFill>
                  <a:srgbClr val="A52A2A"/>
                </a:solidFill>
                <a:effectLst/>
              </a:rPr>
              <a:t>"banana"</a:t>
            </a:r>
            <a:r>
              <a:rPr lang="en-IN" dirty="0">
                <a:solidFill>
                  <a:srgbClr val="000000"/>
                </a:solidFill>
                <a:effectLst/>
              </a:rPr>
              <a:t>, </a:t>
            </a:r>
            <a:r>
              <a:rPr lang="en-IN" dirty="0">
                <a:solidFill>
                  <a:srgbClr val="A52A2A"/>
                </a:solidFill>
                <a:effectLst/>
              </a:rPr>
              <a:t>"cherry"</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the list</a:t>
            </a:r>
            <a:br>
              <a:rPr lang="en-IN" dirty="0">
                <a:solidFill>
                  <a:srgbClr val="008000"/>
                </a:solidFill>
                <a:effectLst/>
              </a:rPr>
            </a:br>
            <a:r>
              <a:rPr lang="en-IN" dirty="0" err="1">
                <a:solidFill>
                  <a:srgbClr val="000000"/>
                </a:solidFill>
                <a:effectLst/>
              </a:rPr>
              <a:t>thislist</a:t>
            </a:r>
            <a:r>
              <a:rPr lang="en-IN" dirty="0">
                <a:solidFill>
                  <a:srgbClr val="000000"/>
                </a:solidFill>
                <a:effectLst/>
              </a:rPr>
              <a:t> </a:t>
            </a:r>
            <a:endParaRPr lang="en-IN" dirty="0"/>
          </a:p>
          <a:p>
            <a:endParaRPr lang="en-US" dirty="0"/>
          </a:p>
          <a:p>
            <a:r>
              <a:rPr lang="en-IN" dirty="0"/>
              <a:t>To change the value of a specific item, refer to the index number:</a:t>
            </a:r>
          </a:p>
          <a:p>
            <a:r>
              <a:rPr lang="en-IN" b="1" dirty="0"/>
              <a:t>Example</a:t>
            </a:r>
          </a:p>
          <a:p>
            <a:r>
              <a:rPr lang="en-IN" dirty="0" err="1">
                <a:solidFill>
                  <a:srgbClr val="000000"/>
                </a:solidFill>
                <a:effectLst/>
              </a:rPr>
              <a:t>thislist</a:t>
            </a:r>
            <a:r>
              <a:rPr lang="en-IN" dirty="0">
                <a:solidFill>
                  <a:srgbClr val="000000"/>
                </a:solidFill>
                <a:effectLst/>
              </a:rPr>
              <a:t> &lt;- list(</a:t>
            </a:r>
            <a:r>
              <a:rPr lang="en-IN" dirty="0">
                <a:solidFill>
                  <a:srgbClr val="A52A2A"/>
                </a:solidFill>
                <a:effectLst/>
              </a:rPr>
              <a:t>"apple"</a:t>
            </a:r>
            <a:r>
              <a:rPr lang="en-IN" dirty="0">
                <a:solidFill>
                  <a:srgbClr val="000000"/>
                </a:solidFill>
                <a:effectLst/>
              </a:rPr>
              <a:t>, </a:t>
            </a:r>
            <a:r>
              <a:rPr lang="en-IN" dirty="0">
                <a:solidFill>
                  <a:srgbClr val="A52A2A"/>
                </a:solidFill>
                <a:effectLst/>
              </a:rPr>
              <a:t>"banana"</a:t>
            </a:r>
            <a:r>
              <a:rPr lang="en-IN" dirty="0">
                <a:solidFill>
                  <a:srgbClr val="000000"/>
                </a:solidFill>
                <a:effectLst/>
              </a:rPr>
              <a:t>, </a:t>
            </a:r>
            <a:r>
              <a:rPr lang="en-IN" dirty="0">
                <a:solidFill>
                  <a:srgbClr val="A52A2A"/>
                </a:solidFill>
                <a:effectLst/>
              </a:rPr>
              <a:t>"cherry"</a:t>
            </a:r>
            <a:r>
              <a:rPr lang="en-IN" dirty="0">
                <a:solidFill>
                  <a:srgbClr val="000000"/>
                </a:solidFill>
                <a:effectLst/>
              </a:rPr>
              <a:t>)</a:t>
            </a:r>
            <a:br>
              <a:rPr lang="en-IN" dirty="0">
                <a:solidFill>
                  <a:srgbClr val="000000"/>
                </a:solidFill>
                <a:effectLst/>
              </a:rPr>
            </a:br>
            <a:r>
              <a:rPr lang="en-IN" dirty="0" err="1">
                <a:solidFill>
                  <a:srgbClr val="000000"/>
                </a:solidFill>
                <a:effectLst/>
              </a:rPr>
              <a:t>thislist</a:t>
            </a:r>
            <a:r>
              <a:rPr lang="en-IN" dirty="0">
                <a:solidFill>
                  <a:srgbClr val="000000"/>
                </a:solidFill>
                <a:effectLst/>
              </a:rPr>
              <a:t>[</a:t>
            </a:r>
            <a:r>
              <a:rPr lang="en-IN" dirty="0">
                <a:solidFill>
                  <a:srgbClr val="FF0000"/>
                </a:solidFill>
                <a:effectLst/>
              </a:rPr>
              <a:t>1</a:t>
            </a:r>
            <a:r>
              <a:rPr lang="en-IN" dirty="0">
                <a:solidFill>
                  <a:srgbClr val="000000"/>
                </a:solidFill>
                <a:effectLst/>
              </a:rPr>
              <a:t>] &lt;- </a:t>
            </a:r>
            <a:r>
              <a:rPr lang="en-IN" dirty="0">
                <a:solidFill>
                  <a:srgbClr val="A52A2A"/>
                </a:solidFill>
                <a:effectLst/>
              </a:rPr>
              <a:t>"blackcurrant"</a:t>
            </a:r>
            <a:br>
              <a:rPr lang="en-IN" dirty="0">
                <a:solidFill>
                  <a:srgbClr val="000000"/>
                </a:solidFill>
                <a:effectLst/>
              </a:rPr>
            </a:br>
            <a:br>
              <a:rPr lang="en-IN" dirty="0">
                <a:solidFill>
                  <a:srgbClr val="000000"/>
                </a:solidFill>
                <a:effectLst/>
              </a:rPr>
            </a:br>
            <a:r>
              <a:rPr lang="en-IN" dirty="0">
                <a:solidFill>
                  <a:srgbClr val="008000"/>
                </a:solidFill>
                <a:effectLst/>
              </a:rPr>
              <a:t># Print the updated list</a:t>
            </a:r>
            <a:br>
              <a:rPr lang="en-IN" dirty="0">
                <a:solidFill>
                  <a:srgbClr val="008000"/>
                </a:solidFill>
                <a:effectLst/>
              </a:rPr>
            </a:br>
            <a:r>
              <a:rPr lang="en-IN" dirty="0" err="1">
                <a:solidFill>
                  <a:srgbClr val="000000"/>
                </a:solidFill>
                <a:effectLst/>
              </a:rPr>
              <a:t>thislist</a:t>
            </a:r>
            <a:r>
              <a:rPr lang="en-IN" dirty="0">
                <a:solidFill>
                  <a:srgbClr val="000000"/>
                </a:solidFill>
                <a:effectLst/>
              </a:rPr>
              <a:t> </a:t>
            </a:r>
            <a:endParaRPr lang="en-IN"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569736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 Frames are data displayed in a format as a table.</a:t>
            </a:r>
          </a:p>
          <a:p>
            <a:r>
              <a:rPr lang="en-IN" dirty="0"/>
              <a:t>Data Frames can have different types of data inside it. While the first column can be character, the second and third can be numeric or logical. However, each column should have the same type of data.</a:t>
            </a:r>
          </a:p>
          <a:p>
            <a:r>
              <a:rPr lang="en-IN" dirty="0"/>
              <a:t>Use the </a:t>
            </a:r>
            <a:r>
              <a:rPr lang="en-IN" dirty="0" err="1"/>
              <a:t>data.frame</a:t>
            </a:r>
            <a:r>
              <a:rPr lang="en-IN" dirty="0"/>
              <a:t>() function to create a data frame:</a:t>
            </a:r>
          </a:p>
          <a:p>
            <a:r>
              <a:rPr lang="en-IN" b="1" dirty="0"/>
              <a:t>Example</a:t>
            </a:r>
          </a:p>
          <a:p>
            <a:r>
              <a:rPr lang="en-IN" dirty="0">
                <a:solidFill>
                  <a:srgbClr val="008000"/>
                </a:solidFill>
                <a:effectLst/>
              </a:rPr>
              <a:t># Create a data frame</a:t>
            </a:r>
            <a:br>
              <a:rPr lang="en-IN" dirty="0">
                <a:solidFill>
                  <a:srgbClr val="008000"/>
                </a:solidFill>
                <a:effectLst/>
              </a:rPr>
            </a:br>
            <a:r>
              <a:rPr lang="en-IN" dirty="0" err="1">
                <a:solidFill>
                  <a:srgbClr val="000000"/>
                </a:solidFill>
                <a:effectLst/>
              </a:rPr>
              <a:t>Data_Frame</a:t>
            </a:r>
            <a:r>
              <a:rPr lang="en-IN" dirty="0">
                <a:solidFill>
                  <a:srgbClr val="000000"/>
                </a:solidFill>
                <a:effectLst/>
              </a:rPr>
              <a:t> &lt;- </a:t>
            </a:r>
            <a:r>
              <a:rPr lang="en-IN" dirty="0" err="1">
                <a:solidFill>
                  <a:srgbClr val="000000"/>
                </a:solidFill>
                <a:effectLst/>
              </a:rPr>
              <a:t>data.frame</a:t>
            </a:r>
            <a:r>
              <a:rPr lang="en-IN" dirty="0">
                <a:solidFill>
                  <a:srgbClr val="000000"/>
                </a:solidFill>
                <a:effectLst/>
              </a:rPr>
              <a:t> (</a:t>
            </a:r>
            <a:br>
              <a:rPr lang="en-IN" dirty="0">
                <a:solidFill>
                  <a:srgbClr val="000000"/>
                </a:solidFill>
                <a:effectLst/>
              </a:rPr>
            </a:br>
            <a:r>
              <a:rPr lang="en-IN" dirty="0">
                <a:solidFill>
                  <a:srgbClr val="000000"/>
                </a:solidFill>
                <a:effectLst/>
              </a:rPr>
              <a:t>  Training = c(</a:t>
            </a:r>
            <a:r>
              <a:rPr lang="en-IN" dirty="0">
                <a:solidFill>
                  <a:srgbClr val="A52A2A"/>
                </a:solidFill>
                <a:effectLst/>
              </a:rPr>
              <a:t>"Strength"</a:t>
            </a:r>
            <a:r>
              <a:rPr lang="en-IN" dirty="0">
                <a:solidFill>
                  <a:srgbClr val="000000"/>
                </a:solidFill>
                <a:effectLst/>
              </a:rPr>
              <a:t>, </a:t>
            </a:r>
            <a:r>
              <a:rPr lang="en-IN" dirty="0">
                <a:solidFill>
                  <a:srgbClr val="A52A2A"/>
                </a:solidFill>
                <a:effectLst/>
              </a:rPr>
              <a:t>"Stamina"</a:t>
            </a:r>
            <a:r>
              <a:rPr lang="en-IN" dirty="0">
                <a:solidFill>
                  <a:srgbClr val="000000"/>
                </a:solidFill>
                <a:effectLst/>
              </a:rPr>
              <a:t>, </a:t>
            </a:r>
            <a:r>
              <a:rPr lang="en-IN" dirty="0">
                <a:solidFill>
                  <a:srgbClr val="A52A2A"/>
                </a:solidFill>
                <a:effectLst/>
              </a:rPr>
              <a:t>"Other"</a:t>
            </a:r>
            <a:r>
              <a:rPr lang="en-IN" dirty="0">
                <a:solidFill>
                  <a:srgbClr val="000000"/>
                </a:solidFill>
                <a:effectLst/>
              </a:rPr>
              <a:t>),</a:t>
            </a:r>
            <a:br>
              <a:rPr lang="en-IN" dirty="0">
                <a:solidFill>
                  <a:srgbClr val="000000"/>
                </a:solidFill>
                <a:effectLst/>
              </a:rPr>
            </a:br>
            <a:r>
              <a:rPr lang="en-IN" dirty="0">
                <a:solidFill>
                  <a:srgbClr val="000000"/>
                </a:solidFill>
                <a:effectLst/>
              </a:rPr>
              <a:t>  Pulse = c(</a:t>
            </a:r>
            <a:r>
              <a:rPr lang="en-IN" dirty="0">
                <a:solidFill>
                  <a:srgbClr val="FF0000"/>
                </a:solidFill>
                <a:effectLst/>
              </a:rPr>
              <a:t>100</a:t>
            </a:r>
            <a:r>
              <a:rPr lang="en-IN" dirty="0">
                <a:solidFill>
                  <a:srgbClr val="000000"/>
                </a:solidFill>
                <a:effectLst/>
              </a:rPr>
              <a:t>, </a:t>
            </a:r>
            <a:r>
              <a:rPr lang="en-IN" dirty="0">
                <a:solidFill>
                  <a:srgbClr val="FF0000"/>
                </a:solidFill>
                <a:effectLst/>
              </a:rPr>
              <a:t>150</a:t>
            </a:r>
            <a:r>
              <a:rPr lang="en-IN" dirty="0">
                <a:solidFill>
                  <a:srgbClr val="000000"/>
                </a:solidFill>
                <a:effectLst/>
              </a:rPr>
              <a:t>, </a:t>
            </a:r>
            <a:r>
              <a:rPr lang="en-IN" dirty="0">
                <a:solidFill>
                  <a:srgbClr val="FF0000"/>
                </a:solidFill>
                <a:effectLst/>
              </a:rPr>
              <a:t>120</a:t>
            </a:r>
            <a:r>
              <a:rPr lang="en-IN" dirty="0">
                <a:solidFill>
                  <a:srgbClr val="000000"/>
                </a:solidFill>
                <a:effectLst/>
              </a:rPr>
              <a:t>),</a:t>
            </a:r>
            <a:br>
              <a:rPr lang="en-IN" dirty="0">
                <a:solidFill>
                  <a:srgbClr val="000000"/>
                </a:solidFill>
                <a:effectLst/>
              </a:rPr>
            </a:br>
            <a:r>
              <a:rPr lang="en-IN" dirty="0">
                <a:solidFill>
                  <a:srgbClr val="000000"/>
                </a:solidFill>
                <a:effectLst/>
              </a:rPr>
              <a:t>  Duration = c(</a:t>
            </a:r>
            <a:r>
              <a:rPr lang="en-IN" dirty="0">
                <a:solidFill>
                  <a:srgbClr val="FF0000"/>
                </a:solidFill>
                <a:effectLst/>
              </a:rPr>
              <a:t>60</a:t>
            </a:r>
            <a:r>
              <a:rPr lang="en-IN" dirty="0">
                <a:solidFill>
                  <a:srgbClr val="000000"/>
                </a:solidFill>
                <a:effectLst/>
              </a:rPr>
              <a:t>, </a:t>
            </a:r>
            <a:r>
              <a:rPr lang="en-IN" dirty="0">
                <a:solidFill>
                  <a:srgbClr val="FF0000"/>
                </a:solidFill>
                <a:effectLst/>
              </a:rPr>
              <a:t>30</a:t>
            </a:r>
            <a:r>
              <a:rPr lang="en-IN" dirty="0">
                <a:solidFill>
                  <a:srgbClr val="000000"/>
                </a:solidFill>
                <a:effectLst/>
              </a:rPr>
              <a:t>, </a:t>
            </a:r>
            <a:r>
              <a:rPr lang="en-IN" dirty="0">
                <a:solidFill>
                  <a:srgbClr val="FF0000"/>
                </a:solidFill>
                <a:effectLst/>
              </a:rPr>
              <a:t>45</a:t>
            </a:r>
            <a:r>
              <a:rPr lang="en-IN" dirty="0">
                <a:solidFill>
                  <a:srgbClr val="000000"/>
                </a:solidFill>
                <a:effectLst/>
              </a:rPr>
              <a:t>)</a:t>
            </a:r>
            <a:br>
              <a:rPr lang="en-IN" dirty="0">
                <a:solidFill>
                  <a:srgbClr val="000000"/>
                </a:solidFill>
                <a:effectLst/>
              </a:rPr>
            </a:b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8000"/>
                </a:solidFill>
                <a:effectLst/>
              </a:rPr>
              <a:t># Print the data frame</a:t>
            </a:r>
            <a:br>
              <a:rPr lang="en-IN" dirty="0">
                <a:solidFill>
                  <a:srgbClr val="008000"/>
                </a:solidFill>
                <a:effectLst/>
              </a:rPr>
            </a:br>
            <a:r>
              <a:rPr lang="en-IN" dirty="0" err="1">
                <a:solidFill>
                  <a:srgbClr val="000000"/>
                </a:solidFill>
                <a:effectLst/>
              </a:rPr>
              <a:t>Data_Frame</a:t>
            </a:r>
            <a:r>
              <a:rPr lang="en-IN" dirty="0">
                <a:solidFill>
                  <a:srgbClr val="000000"/>
                </a:solidFill>
                <a:effectLst/>
              </a:rPr>
              <a:t> </a:t>
            </a:r>
            <a:endParaRPr lang="en-IN" dirty="0"/>
          </a:p>
          <a:p>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4009922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3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37.sv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26.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26.svg"/></Relationships>
</file>

<file path=ppt/slideLayouts/_rels/slideLayout1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6.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41.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1.png"/><Relationship Id="rId1" Type="http://schemas.openxmlformats.org/officeDocument/2006/relationships/slideMaster" Target="../slideMasters/slideMaster5.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26.svg"/></Relationships>
</file>

<file path=ppt/slideLayouts/_rels/slideLayout2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6.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29.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Master" Target="../slideMasters/slideMaster6.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6162C174-BF5A-4194-BC6C-B1D4B56734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6">
            <a:extLst>
              <a:ext uri="{FF2B5EF4-FFF2-40B4-BE49-F238E27FC236}">
                <a16:creationId xmlns:a16="http://schemas.microsoft.com/office/drawing/2014/main" id="{70AB5B51-72D8-4473-94F4-AF1E267C458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1837107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17EBA526-60BF-4958-81B9-EA46732F17C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1054D9-60B5-41F3-984B-AF6E5FE5F84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3E84D21-72B4-491E-ACF0-23B74A3E3FE6}"/>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318917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29302877"/>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63392813"/>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5802578"/>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808750216"/>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214814770"/>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89530386"/>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40736816"/>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03067963"/>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03573860"/>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164020230"/>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0" name="Slide Number Placeholder 5">
            <a:extLst>
              <a:ext uri="{FF2B5EF4-FFF2-40B4-BE49-F238E27FC236}">
                <a16:creationId xmlns:a16="http://schemas.microsoft.com/office/drawing/2014/main" id="{79DCD36C-45A5-4076-B40F-7B2A5A6FCFD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3CD4607-1DFA-4DA2-A302-14AA7E741AA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69C9A809-5A3F-46CE-93A1-B61856B8EA0D}"/>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8200864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72016245"/>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8471766"/>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89733817"/>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44363589"/>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78813288"/>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80752384"/>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041112412"/>
      </p:ext>
    </p:extLst>
  </p:cSld>
  <p:clrMapOvr>
    <a:masterClrMapping/>
  </p:clrMapOvr>
  <p:hf hdr="0" ft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726820872"/>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775911712"/>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Activity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653548AA-2EF5-4301-B743-9688BED3B31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125698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2464811-C3A4-4C43-85CA-DDE34ABA64F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D077554B-9AB3-4001-A116-3414FBC11D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55FEE24A-E749-4DC2-B881-5A1436F05D5C}"/>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010079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Header - Red">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9" y="493"/>
            <a:ext cx="12192649" cy="685750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952" y="377825"/>
            <a:ext cx="2133602" cy="1365505"/>
          </a:xfrm>
          <a:prstGeom prst="rect">
            <a:avLst/>
          </a:prstGeom>
        </p:spPr>
      </p:pic>
      <p:sp>
        <p:nvSpPr>
          <p:cNvPr id="10" name="Title 1">
            <a:extLst>
              <a:ext uri="{FF2B5EF4-FFF2-40B4-BE49-F238E27FC236}">
                <a16:creationId xmlns:a16="http://schemas.microsoft.com/office/drawing/2014/main" id="{2B541408-9F20-4E79-B69D-8A8151C2DD05}"/>
              </a:ext>
            </a:extLst>
          </p:cNvPr>
          <p:cNvSpPr>
            <a:spLocks noGrp="1"/>
          </p:cNvSpPr>
          <p:nvPr>
            <p:ph type="ctrTitle"/>
          </p:nvPr>
        </p:nvSpPr>
        <p:spPr>
          <a:xfrm>
            <a:off x="548369" y="2265730"/>
            <a:ext cx="5627171" cy="2211677"/>
          </a:xfrm>
        </p:spPr>
        <p:txBody>
          <a:bodyPr anchor="t" anchorCtr="0">
            <a:noAutofit/>
          </a:bodyPr>
          <a:lstStyle>
            <a:lvl1pPr algn="l">
              <a:lnSpc>
                <a:spcPct val="80000"/>
              </a:lnSpc>
              <a:defRPr sz="5600" cap="all"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1438328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 1ARROW">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9709"/>
          <a:stretch/>
        </p:blipFill>
        <p:spPr>
          <a:xfrm>
            <a:off x="6590289" y="11113"/>
            <a:ext cx="5601711" cy="6860864"/>
          </a:xfrm>
          <a:prstGeom prst="rect">
            <a:avLst/>
          </a:prstGeom>
        </p:spPr>
      </p:pic>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p:cNvSpPr/>
          <p:nvPr userDrawn="1"/>
        </p:nvSpPr>
        <p:spPr>
          <a:xfrm>
            <a:off x="269737" y="314036"/>
            <a:ext cx="1004881" cy="659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9" name="Slide Number Placeholder 5">
            <a:extLst>
              <a:ext uri="{FF2B5EF4-FFF2-40B4-BE49-F238E27FC236}">
                <a16:creationId xmlns:a16="http://schemas.microsoft.com/office/drawing/2014/main" id="{8A975D01-89DD-456F-80CA-73FF7FB9E1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410989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089654"/>
            <a:ext cx="707527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7" name="Graphic 31">
            <a:extLst>
              <a:ext uri="{FF2B5EF4-FFF2-40B4-BE49-F238E27FC236}">
                <a16:creationId xmlns:a16="http://schemas.microsoft.com/office/drawing/2014/main" id="{5548F746-665E-408B-B0D4-EA7E82C51C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8492691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897166"/>
            <a:ext cx="7011390"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6783308"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FD99CE6E-A64E-4704-AF9F-FFB00E94D7A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A589C6D-0204-47CC-87FF-FB0EB802152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2EC17026-9507-409A-81BC-59EFD639EE11}"/>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7173593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7000591" cy="2277604"/>
          </a:xfrm>
        </p:spPr>
        <p:txBody>
          <a:bodyPr anchor="b" anchorCtr="0">
            <a:noAutofit/>
          </a:bodyPr>
          <a:lstStyle>
            <a:lvl1pPr algn="l">
              <a:lnSpc>
                <a:spcPts val="6000"/>
              </a:lnSpc>
              <a:defRPr sz="5600">
                <a:solidFill>
                  <a:schemeClr val="bg1"/>
                </a:solidFill>
                <a:latin typeface="Montserrat Black" panose="00000A00000000000000" pitchFamily="2" charset="0"/>
              </a:defRPr>
            </a:lvl1pPr>
          </a:lstStyle>
          <a:p>
            <a:r>
              <a:rPr lang="en-US" noProof="0" dirty="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dirty="0"/>
          </a:p>
        </p:txBody>
      </p:sp>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7071966" cy="2353439"/>
          </a:xfrm>
        </p:spPr>
        <p:txBody>
          <a:bodyPr anchor="b" anchorCtr="0">
            <a:noAutofit/>
          </a:bodyPr>
          <a:lstStyle>
            <a:lvl1pPr algn="l">
              <a:lnSpc>
                <a:spcPts val="6000"/>
              </a:lnSpc>
              <a:defRPr sz="5400" spc="60" baseline="0">
                <a:solidFill>
                  <a:srgbClr val="004050"/>
                </a:solidFill>
              </a:defRPr>
            </a:lvl1pPr>
          </a:lstStyle>
          <a:p>
            <a:r>
              <a:rPr lang="en-US" noProof="0" dirty="0"/>
              <a:t>Click to edit master title style</a:t>
            </a:r>
            <a:endParaRPr lang="en-GB" noProof="0" dirty="0"/>
          </a:p>
        </p:txBody>
      </p:sp>
      <p:pic>
        <p:nvPicPr>
          <p:cNvPr id="6" name="Graphic 31">
            <a:extLst>
              <a:ext uri="{FF2B5EF4-FFF2-40B4-BE49-F238E27FC236}">
                <a16:creationId xmlns:a16="http://schemas.microsoft.com/office/drawing/2014/main" id="{B724B3C1-1C9A-478C-8A84-BF65A52018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47279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F362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1412F92A-2AA3-4AE7-9685-27769A9522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9601676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5" name="Slide Number Placeholder 5">
            <a:extLst>
              <a:ext uri="{FF2B5EF4-FFF2-40B4-BE49-F238E27FC236}">
                <a16:creationId xmlns:a16="http://schemas.microsoft.com/office/drawing/2014/main" id="{F0ACF9E5-B24F-48AB-A388-369B61722EB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0754297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5" name="Slide Number Placeholder 5">
            <a:extLst>
              <a:ext uri="{FF2B5EF4-FFF2-40B4-BE49-F238E27FC236}">
                <a16:creationId xmlns:a16="http://schemas.microsoft.com/office/drawing/2014/main" id="{EF226655-D805-4B87-813B-F781D2DAFE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bg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9774471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4_Activity 1">
    <p:bg>
      <p:bgPr>
        <a:solidFill>
          <a:srgbClr val="20D3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tx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tx1"/>
                </a:solidFill>
              </a:defRPr>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
        <p:nvSpPr>
          <p:cNvPr id="6" name="Slide Number Placeholder 5">
            <a:extLst>
              <a:ext uri="{FF2B5EF4-FFF2-40B4-BE49-F238E27FC236}">
                <a16:creationId xmlns:a16="http://schemas.microsoft.com/office/drawing/2014/main" id="{5A6219D4-D160-4AED-AB5B-A5ED5A7543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511476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
        <p:nvSpPr>
          <p:cNvPr id="3" name="Title Placeholder 1">
            <a:extLst>
              <a:ext uri="{FF2B5EF4-FFF2-40B4-BE49-F238E27FC236}">
                <a16:creationId xmlns:a16="http://schemas.microsoft.com/office/drawing/2014/main" id="{62421104-899E-4F1E-9A2F-57175A8CFD01}"/>
              </a:ext>
            </a:extLst>
          </p:cNvPr>
          <p:cNvSpPr txBox="1">
            <a:spLocks/>
          </p:cNvSpPr>
          <p:nvPr userDrawn="1"/>
        </p:nvSpPr>
        <p:spPr>
          <a:xfrm>
            <a:off x="1198387"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sp>
        <p:nvSpPr>
          <p:cNvPr id="4" name="Slide Number Placeholder 5">
            <a:extLst>
              <a:ext uri="{FF2B5EF4-FFF2-40B4-BE49-F238E27FC236}">
                <a16:creationId xmlns:a16="http://schemas.microsoft.com/office/drawing/2014/main" id="{8BF3B38F-9248-4518-960F-EDA7B13F7B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8096321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26504951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66369298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8151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26E6605E-98CF-4395-9DE0-09CC469435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33EE44F-4E4B-4653-9358-84B9BA39102E}"/>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2626092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249472273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863644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7498404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9760454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081490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5697707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392447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932926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315618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324011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5">
            <a:extLst>
              <a:ext uri="{FF2B5EF4-FFF2-40B4-BE49-F238E27FC236}">
                <a16:creationId xmlns:a16="http://schemas.microsoft.com/office/drawing/2014/main" id="{CB0CA267-7521-4244-9705-1A256E86313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A6E7854-1462-4248-9497-C8C510D5E904}"/>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399937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4959875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4700882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7401226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90678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1987946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386037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480604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277215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9866548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27891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7" name="Slide Number Placeholder 5">
            <a:extLst>
              <a:ext uri="{FF2B5EF4-FFF2-40B4-BE49-F238E27FC236}">
                <a16:creationId xmlns:a16="http://schemas.microsoft.com/office/drawing/2014/main" id="{ED95F8AE-8762-4F39-B239-68E1547B153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BA6F235-3973-48D8-B2CC-D1C3A5A7FF3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6289334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0469219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843422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50748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59014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75328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6439241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0373403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924539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07711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20552949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77089E4-D435-4929-8AC4-34D75682B0E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6223DB9-3B28-4A1C-AF77-040989A89C20}"/>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C89BF57C-9A63-4BD2-BE5E-6C985D4ACD4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5270280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1222141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8071661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3020655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1141449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5008908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44531582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349661012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8369423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9099304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35071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F4B9FA5E-F6D9-41E1-AB1A-0DF3518A321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5D3749E-0BC5-465D-A75B-AEC2DF19C16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9F7A3913-1B98-4C5D-8011-58DA120BBE6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275953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0141384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72014403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3232956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8780620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78389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7935598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694223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03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054154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6267481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C4304140-66DF-4600-A913-2FE16EE8D7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94BDB016-508C-4776-BAF5-402A02267F01}"/>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B909995E-F976-4C7D-8CFA-5515B97460E3}"/>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8057130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428671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3922307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060281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205985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6634960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274617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882150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359499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2264926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294611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B3A2A039-D599-4D76-8124-504B5075C5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B3A548B-2F5E-4EDE-B435-EFC29196AFD2}"/>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5175998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0" y="5523689"/>
            <a:ext cx="4114800" cy="1334310"/>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59589677-251F-470E-9AA6-4D13BF7FABA0}"/>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918F955-2B32-48D1-8D99-B25B656F3CDA}"/>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5F2BCBA9-38AC-4EB6-A0FA-5CD919F5E66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0100288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121132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7233218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6654932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05067768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4878495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9715836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70180381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97312232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14959057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743368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6" name="Slide Number Placeholder 5">
            <a:extLst>
              <a:ext uri="{FF2B5EF4-FFF2-40B4-BE49-F238E27FC236}">
                <a16:creationId xmlns:a16="http://schemas.microsoft.com/office/drawing/2014/main" id="{62D0FD9B-3A7B-4AD3-AF69-81B1DB3B7DC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B9FE1B0-D8B0-4E06-93F5-0A82852A8743}"/>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09012016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96309195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242115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3949388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858355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3872099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9954519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323596751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9869714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219398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706468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F9D7AB20-841B-473D-A32A-6F69250CA67F}"/>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76C196FA-3B7D-4C82-8883-8F2013A2765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061378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409760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021768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210690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251264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8863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1749416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2371263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969636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73787453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5865665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Arrow Left 06">
    <p:spTree>
      <p:nvGrpSpPr>
        <p:cNvPr id="1" name=""/>
        <p:cNvGrpSpPr/>
        <p:nvPr/>
      </p:nvGrpSpPr>
      <p:grpSpPr>
        <a:xfrm>
          <a:off x="0" y="0"/>
          <a:ext cx="0" cy="0"/>
          <a:chOff x="0" y="0"/>
          <a:chExt cx="0" cy="0"/>
        </a:xfrm>
      </p:grpSpPr>
      <p:grpSp>
        <p:nvGrpSpPr>
          <p:cNvPr id="19" name="Group 18"/>
          <p:cNvGrpSpPr/>
          <p:nvPr userDrawn="1"/>
        </p:nvGrpSpPr>
        <p:grpSpPr>
          <a:xfrm>
            <a:off x="-754639" y="4413951"/>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E8E8E948-8BC8-4DC2-8EA6-D6D12C7B44A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206BDD-4CAD-4240-8289-65D6D1D0A6C6}"/>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2127470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9721266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1069025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42433826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4945845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461865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4474056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61895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0051662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9711175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6667533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CC2B73AC-F2E0-442D-B9C4-65D5AD1A0967}"/>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CFC6B97-40BB-4EAB-A33D-8398BEE6A916}"/>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7543005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83215414"/>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5245212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269456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0019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4354689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17386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8809704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140270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0152147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08137084-0666-4AB6-A15C-58BA10ECC343}"/>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8430456-322C-496E-9439-7335E15B26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7DE75644-A55F-4F09-A532-80ED1D4604EA}"/>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2112103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5">
            <a:extLst>
              <a:ext uri="{FF2B5EF4-FFF2-40B4-BE49-F238E27FC236}">
                <a16:creationId xmlns:a16="http://schemas.microsoft.com/office/drawing/2014/main" id="{0DE094E3-CE25-440F-B8A8-1CA329D5AAFA}"/>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249157EC-B9A8-478B-B1F3-B2A9D86D249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7F4CD14E-E0F2-49B7-93CC-478A6100430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855930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07D33088-E4C8-4FF8-824B-9F688A8163CB}"/>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A0F24479-1F81-40E3-89A1-F1875ADD43C4}"/>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B5935BB6-5CCF-4418-A1AD-7CC46A8A5E1D}"/>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7344414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92260E9D-886F-4C37-909F-86CB02C602F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488AF78-499E-480C-9653-A23A983DC2F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9870052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2">
            <a:extLst>
              <a:ext uri="{FF2B5EF4-FFF2-40B4-BE49-F238E27FC236}">
                <a16:creationId xmlns:a16="http://schemas.microsoft.com/office/drawing/2014/main" id="{902BC675-0ACA-4C98-904F-78AFF641EBEC}"/>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0EF663F-3A21-46DD-B058-26447AC846E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6">
            <a:extLst>
              <a:ext uri="{FF2B5EF4-FFF2-40B4-BE49-F238E27FC236}">
                <a16:creationId xmlns:a16="http://schemas.microsoft.com/office/drawing/2014/main" id="{E97A60B7-7703-48EE-BEE3-573BFBF67421}"/>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609841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EE319D53-01A0-4E2F-9BD9-B400728892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C0A6909-69F0-4B1F-BE18-928EC76D3979}"/>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7441684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7" name="Text Placeholder 2">
            <a:extLst>
              <a:ext uri="{FF2B5EF4-FFF2-40B4-BE49-F238E27FC236}">
                <a16:creationId xmlns:a16="http://schemas.microsoft.com/office/drawing/2014/main" id="{7B0EE3B6-2A99-4A4A-9595-73B01F290B83}"/>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36000C67-7602-4BCB-9279-C3575014D3DC}"/>
              </a:ext>
            </a:extLst>
          </p:cNvPr>
          <p:cNvSpPr txBox="1">
            <a:spLocks/>
          </p:cNvSpPr>
          <p:nvPr userDrawn="1"/>
        </p:nvSpPr>
        <p:spPr>
          <a:xfrm>
            <a:off x="11256421" y="6511672"/>
            <a:ext cx="785483" cy="180000"/>
          </a:xfrm>
          <a:prstGeom prst="rect">
            <a:avLst/>
          </a:prstGeom>
        </p:spPr>
        <p:txBody>
          <a:bodyPr vert="horz" lIns="0" tIns="0" rIns="0" bIns="0" rtlCol="0" anchor="b" anchorCtr="0"/>
          <a:lstStyle>
            <a:defPPr>
              <a:defRPr lang="en-US"/>
            </a:defPPr>
            <a:lvl1pPr marL="0" algn="r" defTabSz="914400" rtl="0" eaLnBrk="1" latinLnBrk="0" hangingPunct="1">
              <a:defRPr sz="1200" b="1" i="0" kern="1200">
                <a:solidFill>
                  <a:schemeClr val="tx1"/>
                </a:solidFill>
                <a:latin typeface="Montserrat"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83341C2A-73FF-4BE5-8452-230916D7E6AA}"/>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0141691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408B1376-9C9D-45E5-9BBE-71B21FC9A52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1E50EA61-94E4-4825-90F9-9FB7F4E8F34D}"/>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727272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373063" y="4996683"/>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5F3B2DBE-6810-4AC0-B237-4C05D67F11BA}"/>
              </a:ext>
            </a:extLst>
          </p:cNvPr>
          <p:cNvSpPr>
            <a:spLocks noGrp="1"/>
          </p:cNvSpPr>
          <p:nvPr>
            <p:ph type="body" sz="quarter" idx="12"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9" name="Slide Number Placeholder 5">
            <a:extLst>
              <a:ext uri="{FF2B5EF4-FFF2-40B4-BE49-F238E27FC236}">
                <a16:creationId xmlns:a16="http://schemas.microsoft.com/office/drawing/2014/main" id="{D9AE5860-C0B6-4F89-AE77-B2F4760B59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7">
            <a:extLst>
              <a:ext uri="{FF2B5EF4-FFF2-40B4-BE49-F238E27FC236}">
                <a16:creationId xmlns:a16="http://schemas.microsoft.com/office/drawing/2014/main" id="{4759352F-E67E-4FE9-8363-4452B1CC29C4}"/>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8961312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sp>
        <p:nvSpPr>
          <p:cNvPr id="10" name="Slide Number Placeholder 5">
            <a:extLst>
              <a:ext uri="{FF2B5EF4-FFF2-40B4-BE49-F238E27FC236}">
                <a16:creationId xmlns:a16="http://schemas.microsoft.com/office/drawing/2014/main" id="{9F4F082C-21A3-4795-85E7-493095ABBEF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6EBB4AF7-2E97-4705-8E23-69D0121E65FA}"/>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FFC37F7E-8509-4F7C-9153-35620AE50A4A}"/>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740001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5">
            <a:extLst>
              <a:ext uri="{FF2B5EF4-FFF2-40B4-BE49-F238E27FC236}">
                <a16:creationId xmlns:a16="http://schemas.microsoft.com/office/drawing/2014/main" id="{63C0A894-CE35-4D5D-8748-553B91B4F5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8" name="Text Placeholder 2">
            <a:extLst>
              <a:ext uri="{FF2B5EF4-FFF2-40B4-BE49-F238E27FC236}">
                <a16:creationId xmlns:a16="http://schemas.microsoft.com/office/drawing/2014/main" id="{0F2D5D8A-AFE9-4D9A-B04C-8A0BB5E629A9}"/>
              </a:ext>
            </a:extLst>
          </p:cNvPr>
          <p:cNvSpPr>
            <a:spLocks noGrp="1"/>
          </p:cNvSpPr>
          <p:nvPr>
            <p:ph type="body" sz="quarter" idx="14"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9" name="Text Placeholder 7">
            <a:extLst>
              <a:ext uri="{FF2B5EF4-FFF2-40B4-BE49-F238E27FC236}">
                <a16:creationId xmlns:a16="http://schemas.microsoft.com/office/drawing/2014/main" id="{6D2A3021-76D5-4427-B3CB-789B0FA1F2FE}"/>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99945666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
            <a:extLst>
              <a:ext uri="{FF2B5EF4-FFF2-40B4-BE49-F238E27FC236}">
                <a16:creationId xmlns:a16="http://schemas.microsoft.com/office/drawing/2014/main" id="{568CBE16-9243-46B2-AB09-95C8191428C5}"/>
              </a:ext>
            </a:extLst>
          </p:cNvPr>
          <p:cNvSpPr>
            <a:spLocks noGrp="1"/>
          </p:cNvSpPr>
          <p:nvPr>
            <p:ph type="body" sz="quarter" idx="12" hasCustomPrompt="1"/>
          </p:nvPr>
        </p:nvSpPr>
        <p:spPr>
          <a:xfrm>
            <a:off x="373063" y="1133145"/>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Slide Number Placeholder 5">
            <a:extLst>
              <a:ext uri="{FF2B5EF4-FFF2-40B4-BE49-F238E27FC236}">
                <a16:creationId xmlns:a16="http://schemas.microsoft.com/office/drawing/2014/main" id="{3373DA12-ED5E-4FF3-9F6C-A932CC1C5AB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7">
            <a:extLst>
              <a:ext uri="{FF2B5EF4-FFF2-40B4-BE49-F238E27FC236}">
                <a16:creationId xmlns:a16="http://schemas.microsoft.com/office/drawing/2014/main" id="{798DD8AB-C99D-45F0-B8BC-AE12BB8090F3}"/>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3822291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8" name="Text Placeholder 2">
            <a:extLst>
              <a:ext uri="{FF2B5EF4-FFF2-40B4-BE49-F238E27FC236}">
                <a16:creationId xmlns:a16="http://schemas.microsoft.com/office/drawing/2014/main" id="{401CBE07-42E3-4B39-BDDF-60F502220A9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6" name="Slide Number Placeholder 5">
            <a:extLst>
              <a:ext uri="{FF2B5EF4-FFF2-40B4-BE49-F238E27FC236}">
                <a16:creationId xmlns:a16="http://schemas.microsoft.com/office/drawing/2014/main" id="{B2E02014-5771-41F0-9083-A94B1449F27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EC879EDE-DC9B-4B44-9F37-A58CA524CA70}"/>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0351017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2">
            <a:extLst>
              <a:ext uri="{FF2B5EF4-FFF2-40B4-BE49-F238E27FC236}">
                <a16:creationId xmlns:a16="http://schemas.microsoft.com/office/drawing/2014/main" id="{3225252A-8CEF-43E2-9274-7BF4B9F00480}"/>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0BD3CBC6-0348-4ED0-BA6D-3BF82E7D10E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679F881A-B30C-494F-9A57-517FCF4905C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1214479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Text Placeholder 2">
            <a:extLst>
              <a:ext uri="{FF2B5EF4-FFF2-40B4-BE49-F238E27FC236}">
                <a16:creationId xmlns:a16="http://schemas.microsoft.com/office/drawing/2014/main" id="{0511BD1D-4FB3-47E5-90D7-0CCF84C8CAFD}"/>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292F7B73-6958-4A1B-B8CA-0F5A9E902A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1B248D0-3729-477D-A45B-4AC82FDBBD7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198963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2">
            <a:extLst>
              <a:ext uri="{FF2B5EF4-FFF2-40B4-BE49-F238E27FC236}">
                <a16:creationId xmlns:a16="http://schemas.microsoft.com/office/drawing/2014/main" id="{F49E4ACF-1E9A-40C0-8732-68C6F8A2CD5A}"/>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8" name="Slide Number Placeholder 5">
            <a:extLst>
              <a:ext uri="{FF2B5EF4-FFF2-40B4-BE49-F238E27FC236}">
                <a16:creationId xmlns:a16="http://schemas.microsoft.com/office/drawing/2014/main" id="{A120D91C-D1E9-43DD-9588-6136E19DC5B7}"/>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B721D982-41CB-4649-9208-82A8115B6F01}"/>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2207533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B3622C14-6CAE-4F48-B751-E9E621B2C95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2A62CD8E-3A81-48BD-84FE-755B7D078895}"/>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449569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3CEE3D7F-91EC-47CB-86E2-77D5DE1A207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A12DBF6-DDF6-4705-B10E-4742D0F2A73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13F4F259-26B2-4677-AE17-D14181EB82F5}"/>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5761684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9B2D9328-9CFC-4681-96FF-77C4AB52BC7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0F8BB63-A7D0-443F-A4D9-CBEDEBA89F97}"/>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0B92FB0B-A9D4-4957-A766-FEAFF10CA74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56067461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3C562CB5-885C-4340-835C-442D717FB94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FBA81F6-8E89-4DB2-BA0B-73E3237A970B}"/>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1" name="Text Placeholder 7">
            <a:extLst>
              <a:ext uri="{FF2B5EF4-FFF2-40B4-BE49-F238E27FC236}">
                <a16:creationId xmlns:a16="http://schemas.microsoft.com/office/drawing/2014/main" id="{94E6F44B-181A-448F-A307-E82F96114CE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23282015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
        <p:nvSpPr>
          <p:cNvPr id="25" name="Slide Number Placeholder 5">
            <a:extLst>
              <a:ext uri="{FF2B5EF4-FFF2-40B4-BE49-F238E27FC236}">
                <a16:creationId xmlns:a16="http://schemas.microsoft.com/office/drawing/2014/main" id="{317F0D96-BC58-434E-BE95-7E87509486A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571150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Arrow Left 01">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F3D00C54-118E-47F2-BEED-8C2514ED82E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3C66BE5F-2E76-4496-9234-6453A8DFEDDA}"/>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40923535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Arrow Left 02">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968240"/>
            <a:ext cx="5726719"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5878576"/>
            <a:ext cx="738525" cy="330925"/>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FBE6C43-DD0D-4FAF-9BD2-84E953FD64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5FD2FD3-6973-40C0-8977-F91621F33F95}"/>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6275650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Arrow Left 03">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378E8CD2-9C88-4163-A7EE-AB91D262A4EE}"/>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F0CE4796-16B1-4035-9A0B-84250F40DDFF}"/>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3858611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Arrow Left 04">
    <p:spTree>
      <p:nvGrpSpPr>
        <p:cNvPr id="1" name=""/>
        <p:cNvGrpSpPr/>
        <p:nvPr/>
      </p:nvGrpSpPr>
      <p:grpSpPr>
        <a:xfrm>
          <a:off x="0" y="0"/>
          <a:ext cx="0" cy="0"/>
          <a:chOff x="0" y="0"/>
          <a:chExt cx="0" cy="0"/>
        </a:xfrm>
      </p:grpSpPr>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6" name="Slide Number Placeholder 5">
            <a:extLst>
              <a:ext uri="{FF2B5EF4-FFF2-40B4-BE49-F238E27FC236}">
                <a16:creationId xmlns:a16="http://schemas.microsoft.com/office/drawing/2014/main" id="{9F8E269A-2068-4C33-BD8C-91BB8F416E0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ext Placeholder 6">
            <a:extLst>
              <a:ext uri="{FF2B5EF4-FFF2-40B4-BE49-F238E27FC236}">
                <a16:creationId xmlns:a16="http://schemas.microsoft.com/office/drawing/2014/main" id="{F8829AE8-ABF3-4C23-AFA7-F835134F767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41391617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780C592A-34A2-4FBE-BBD0-1231F3D2AFE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DCFD92C0-4B59-40C7-8AFA-24EAB9A12F08}"/>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5734612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rgbClr val="20D3FF"/>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765166C1-B518-4008-A325-E242BC5976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4B83FEDD-C988-42F4-B20C-F32B64B8107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8386109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7" name="Slide Number Placeholder 5">
            <a:extLst>
              <a:ext uri="{FF2B5EF4-FFF2-40B4-BE49-F238E27FC236}">
                <a16:creationId xmlns:a16="http://schemas.microsoft.com/office/drawing/2014/main" id="{9B411762-86B8-4A94-AA95-CCF2281698A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9987461D-5441-4AD2-8665-A7A3D3A4D9CB}"/>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3413654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F4D408FB-534C-495E-A01B-3A5252745D2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5815EACF-801C-42B6-9E09-8A49AFA339F7}"/>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6508363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FC36E4D3-6B85-4E7A-A517-650651AC575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A4284CA-721A-46FE-91ED-BB203CE244E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87A4347C-EAF5-41E3-99B2-9B958C0543B7}"/>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7440262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8312FD13-97A1-4EBA-A95C-75C0B1FD9CA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779E27B8-6E6D-4D7C-8511-4788542671BC}"/>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5E2F94A-6BD1-4809-8195-0CB493D728A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6055563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47A2DC30-C4F7-4157-9660-F0E750F90ACA}"/>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48DBD0B-5C62-430B-A5E1-22B98F78BB79}"/>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0" name="Text Placeholder 7">
            <a:extLst>
              <a:ext uri="{FF2B5EF4-FFF2-40B4-BE49-F238E27FC236}">
                <a16:creationId xmlns:a16="http://schemas.microsoft.com/office/drawing/2014/main" id="{1FADBB4D-8AC1-40DF-B56E-CE3D9F96A5D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367936326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6F111D75-7F37-4729-97BD-3A53778CD2F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E7CC3E60-4992-48EA-A47D-023E5007E716}"/>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2" name="Text Placeholder 7">
            <a:extLst>
              <a:ext uri="{FF2B5EF4-FFF2-40B4-BE49-F238E27FC236}">
                <a16:creationId xmlns:a16="http://schemas.microsoft.com/office/drawing/2014/main" id="{143CA721-4441-4AC8-B4DE-721B4B5F0C32}"/>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9008914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0D3FF"/>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4" name="Slide Number Placeholder 5">
            <a:extLst>
              <a:ext uri="{FF2B5EF4-FFF2-40B4-BE49-F238E27FC236}">
                <a16:creationId xmlns:a16="http://schemas.microsoft.com/office/drawing/2014/main" id="{704D90AE-C358-4B2C-A9CF-5507DB72915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5" name="Text Placeholder 2">
            <a:extLst>
              <a:ext uri="{FF2B5EF4-FFF2-40B4-BE49-F238E27FC236}">
                <a16:creationId xmlns:a16="http://schemas.microsoft.com/office/drawing/2014/main" id="{E9284DC7-FDFA-4A70-82F3-A997EB41B738}"/>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8" name="Text Placeholder 7">
            <a:extLst>
              <a:ext uri="{FF2B5EF4-FFF2-40B4-BE49-F238E27FC236}">
                <a16:creationId xmlns:a16="http://schemas.microsoft.com/office/drawing/2014/main" id="{D73A8DAF-2058-4022-B937-44F0E6A9589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19144926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9" name="Freeform 8">
            <a:extLst>
              <a:ext uri="{FF2B5EF4-FFF2-40B4-BE49-F238E27FC236}">
                <a16:creationId xmlns:a16="http://schemas.microsoft.com/office/drawing/2014/main" id="{A47FC6CD-AA14-4D49-9723-6E8098A42BDE}"/>
              </a:ext>
            </a:extLst>
          </p:cNvPr>
          <p:cNvSpPr/>
          <p:nvPr userDrawn="1"/>
        </p:nvSpPr>
        <p:spPr>
          <a:xfrm>
            <a:off x="-2932" y="5113958"/>
            <a:ext cx="3594030"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0D3FF"/>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Slide Number Placeholder 5">
            <a:extLst>
              <a:ext uri="{FF2B5EF4-FFF2-40B4-BE49-F238E27FC236}">
                <a16:creationId xmlns:a16="http://schemas.microsoft.com/office/drawing/2014/main" id="{16E965C2-93DD-4C7A-8A12-F6B8FB6BF56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C6D61C67-0401-4818-B951-6E0A37D6C1C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4" name="Text Placeholder 7">
            <a:extLst>
              <a:ext uri="{FF2B5EF4-FFF2-40B4-BE49-F238E27FC236}">
                <a16:creationId xmlns:a16="http://schemas.microsoft.com/office/drawing/2014/main" id="{A0C0EFF0-5546-4493-A222-73F375FB5B7E}"/>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42557328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Slide Number Placeholder 5">
            <a:extLst>
              <a:ext uri="{FF2B5EF4-FFF2-40B4-BE49-F238E27FC236}">
                <a16:creationId xmlns:a16="http://schemas.microsoft.com/office/drawing/2014/main" id="{700893CE-9599-46E1-8C4B-E49F55C460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D6CBE0F-9A3C-4223-BCB1-72E6DB41D09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4747046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0E2147E7-0E00-4857-9387-8C98DB82E13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25545F83-4383-41AF-855D-23D197ADAF1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6986129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0" name="Slide Number Placeholder 5">
            <a:extLst>
              <a:ext uri="{FF2B5EF4-FFF2-40B4-BE49-F238E27FC236}">
                <a16:creationId xmlns:a16="http://schemas.microsoft.com/office/drawing/2014/main" id="{6FCB4367-DFEB-41EE-BB5F-1DE76BE845E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A7D55C08-C6A4-4310-AEEF-59D10B31AC05}"/>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0489265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Slide Number Placeholder 5">
            <a:extLst>
              <a:ext uri="{FF2B5EF4-FFF2-40B4-BE49-F238E27FC236}">
                <a16:creationId xmlns:a16="http://schemas.microsoft.com/office/drawing/2014/main" id="{87D866A2-1500-436A-A186-3C20EE4D5C3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E2A433F1-ACA3-4D3D-8AFF-6E3BE26B065E}"/>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143499461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27896B65-6406-4653-B1DC-F69E4603314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4F529A1-8E27-48C0-8395-0D2C24C23CA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1198190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7D686AB6-FF0C-4123-9325-1B0D3DE23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B2226ADB-845F-4C5C-A8EE-88BE65AB800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37976152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339AB15F-03B0-4706-83CA-17272774B4AD}"/>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23A4B77-1686-450D-9C67-51B65F1B87B9}"/>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396668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00988D2-82A2-458F-83C4-DDF528994F02}"/>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C859107-FD19-4226-A608-E9BE8671A66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2835526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E841C89-9FC5-43A4-844D-AB62CBC2EB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D4877454-100C-4E10-9A9E-F6AD2F2F9F84}"/>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4373377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1AB162E7-8FD8-4304-8A81-63BF4C370318}"/>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81FC4075-679E-4D60-938A-748CADDD962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03537514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accent6"/>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9E10B59E-1833-44B5-8681-D09E60BD3AB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A44FD2F-A8A0-4406-A893-2B023C1FBA5F}"/>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474921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B3695FF9-7CF7-4B5D-B88A-16EAD663D0C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2B3D6DA-C005-419A-9A80-9FA360F7CB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9016458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F75D9748-2DD0-4FFA-A4DB-0870D106D5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FD08F0E-3E27-4620-A708-86D5F01A0B4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82297038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5E0FDA98-D83C-4F8D-8C06-E1EC33D3239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B8C97BD8-4E1D-420B-BED8-058F92E1D6D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2354928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Slide Number Placeholder 5">
            <a:extLst>
              <a:ext uri="{FF2B5EF4-FFF2-40B4-BE49-F238E27FC236}">
                <a16:creationId xmlns:a16="http://schemas.microsoft.com/office/drawing/2014/main" id="{DEAE9C79-14B5-44C7-8FA5-E4D6103A0E3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6">
            <a:extLst>
              <a:ext uri="{FF2B5EF4-FFF2-40B4-BE49-F238E27FC236}">
                <a16:creationId xmlns:a16="http://schemas.microsoft.com/office/drawing/2014/main" id="{C2C66C0C-8E65-4B91-9008-87E53A07C0A9}"/>
              </a:ext>
            </a:extLst>
          </p:cNvPr>
          <p:cNvSpPr>
            <a:spLocks noGrp="1"/>
          </p:cNvSpPr>
          <p:nvPr>
            <p:ph type="body" sz="quarter" idx="11"/>
          </p:nvPr>
        </p:nvSpPr>
        <p:spPr>
          <a:xfrm>
            <a:off x="5473700" y="1261533"/>
            <a:ext cx="6342671" cy="5217055"/>
          </a:xfrm>
        </p:spPr>
        <p:txBody>
          <a:bodyPr/>
          <a:lstStyle>
            <a:lvl1pPr marL="0" indent="0">
              <a:buNone/>
              <a:defRPr b="0"/>
            </a:lvl1pPr>
          </a:lstStyle>
          <a:p>
            <a:endParaRPr lang="en-GB" dirty="0"/>
          </a:p>
        </p:txBody>
      </p:sp>
    </p:spTree>
    <p:extLst>
      <p:ext uri="{BB962C8B-B14F-4D97-AF65-F5344CB8AC3E}">
        <p14:creationId xmlns:p14="http://schemas.microsoft.com/office/powerpoint/2010/main" val="296727804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2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88F1BEC4-B7C8-40F3-80A4-023EE62D7FE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DCCDF01D-4284-4B49-922B-CC5473380BBB}"/>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9973240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C0D79F22-9145-4FB6-A417-23EAEBAE0E8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03F35AFB-525B-4610-8ABA-620C36499EEE}"/>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6048820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D08D196-F460-485B-9B5F-F9309E615A4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CE46A15D-5D47-4F9D-AE82-7850CDF907EC}"/>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403028553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AD2262-AEBC-4DD5-8680-6A6F55F0479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9FD150A3-A188-4177-AC97-4337644B63B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316697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0A1DF176-8FAA-466E-A7A3-4168C09538F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EC65070B-DD11-4B89-A8A8-6D8C6468C29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1587830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8AB7AED6-4DFA-4DBB-B3DC-591078FB0DD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69E3DC87-BE48-4B96-B86C-00DB8A66CF4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46367268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68F9D1C8-5795-4F0C-8DB2-F0876929446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D5393A2A-51FC-43E8-88C3-4A77760C4527}"/>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11199401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7A4F5004-F0DD-4BC5-9E39-C91C6C0C954C}"/>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BE24FC32-9812-4DB8-8622-1007B7A817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169289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9" name="Slide Number Placeholder 5">
            <a:extLst>
              <a:ext uri="{FF2B5EF4-FFF2-40B4-BE49-F238E27FC236}">
                <a16:creationId xmlns:a16="http://schemas.microsoft.com/office/drawing/2014/main" id="{23D6ABAC-98C2-4A0D-8B8C-8A597A57D62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FFD0FE0C-257E-4211-9CAC-9BA769FC94D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34136583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a:prstGeom prst="rect">
            <a:avLst/>
          </a:prstGeom>
        </p:spPr>
        <p:txBody>
          <a:bodyPr/>
          <a:lstStyle>
            <a:lvl1pPr marL="0" indent="0">
              <a:lnSpc>
                <a:spcPct val="90000"/>
              </a:lnSpc>
              <a:spcAft>
                <a:spcPts val="0"/>
              </a:spcAft>
              <a:buFont typeface="Arial" panose="020B0604020202020204" pitchFamily="34" charset="0"/>
              <a:buNone/>
              <a:defRPr sz="3600" cap="all"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7" name="Slide Number Placeholder 5">
            <a:extLst>
              <a:ext uri="{FF2B5EF4-FFF2-40B4-BE49-F238E27FC236}">
                <a16:creationId xmlns:a16="http://schemas.microsoft.com/office/drawing/2014/main" id="{ADB9D501-C2FE-4F4E-B0F6-FE58A17AB6F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FA961E50-B6CC-47F7-8DF6-C0AE1ADFAB7A}"/>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5681238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04D412BD-43D3-4A43-9346-908171D3BC7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3C23A046-21AC-4DAE-8154-4FE4D01B9A95}"/>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2F600B5F-7713-43B9-8473-50A216B6C640}"/>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41645895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Slide Number Placeholder 5">
            <a:extLst>
              <a:ext uri="{FF2B5EF4-FFF2-40B4-BE49-F238E27FC236}">
                <a16:creationId xmlns:a16="http://schemas.microsoft.com/office/drawing/2014/main" id="{3F427447-CE66-4582-B744-A32983AD3D9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AF92F08D-E18C-48DE-85CF-0EEBD344D781}"/>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87230943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9" name="Text Placeholder 2">
            <a:extLst>
              <a:ext uri="{FF2B5EF4-FFF2-40B4-BE49-F238E27FC236}">
                <a16:creationId xmlns:a16="http://schemas.microsoft.com/office/drawing/2014/main" id="{80A7D019-BBAC-4645-9DB8-682AF9377C73}"/>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8" name="Slide Number Placeholder 5">
            <a:extLst>
              <a:ext uri="{FF2B5EF4-FFF2-40B4-BE49-F238E27FC236}">
                <a16:creationId xmlns:a16="http://schemas.microsoft.com/office/drawing/2014/main" id="{3A6C8B8C-BDD5-43B9-8C27-354C810E1C4B}"/>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7062943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2">
            <a:extLst>
              <a:ext uri="{FF2B5EF4-FFF2-40B4-BE49-F238E27FC236}">
                <a16:creationId xmlns:a16="http://schemas.microsoft.com/office/drawing/2014/main" id="{6AE6F906-CC5F-42C7-9475-87635D73613A}"/>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421F0A2D-AF77-453A-A628-E5249AE85BC4}"/>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022B908-BA31-4E35-AAA8-AA6869D9D896}"/>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8954946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E791B42B-198C-425F-B793-3ED8FA182CDE}"/>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DAB8CF2-F221-497D-8A4A-9E369C2BEE15}"/>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7E3635FE-6F90-4286-8EBE-FEE651E560F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9459391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FFFFFF"/>
              </a:solidFill>
              <a:effectLst/>
              <a:uLnTx/>
              <a:uFillTx/>
              <a:latin typeface="Montserrat"/>
              <a:ea typeface="+mn-ea"/>
              <a:cs typeface="+mn-cs"/>
            </a:endParaRP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62D94233-C7E7-4738-A0C4-B99795516696}"/>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ED3A38F4-26AB-473F-A76C-F9BCE73BE57F}"/>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C4EF76EF-23E8-4453-97F1-6B565EFFD6BD}"/>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27332470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rgbClr val="004050"/>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gr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1" name="Text Placeholder 2">
            <a:extLst>
              <a:ext uri="{FF2B5EF4-FFF2-40B4-BE49-F238E27FC236}">
                <a16:creationId xmlns:a16="http://schemas.microsoft.com/office/drawing/2014/main" id="{BE8967D6-25B5-4098-82D9-0802D221932F}"/>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0" name="Slide Number Placeholder 5">
            <a:extLst>
              <a:ext uri="{FF2B5EF4-FFF2-40B4-BE49-F238E27FC236}">
                <a16:creationId xmlns:a16="http://schemas.microsoft.com/office/drawing/2014/main" id="{53D750DE-56D0-4BC9-AA2A-42BE390D295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5680B404-A54E-4E7E-8BBE-C0FAF5A135C8}"/>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10940520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3_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0D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497A7600-9EBB-4083-BCDD-6A176587090D}"/>
              </a:ext>
            </a:extLst>
          </p:cNvPr>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Slide Number Placeholder 5">
            <a:extLst>
              <a:ext uri="{FF2B5EF4-FFF2-40B4-BE49-F238E27FC236}">
                <a16:creationId xmlns:a16="http://schemas.microsoft.com/office/drawing/2014/main" id="{3C313C4C-13AF-45F6-A71B-8AA193623E66}"/>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Text Placeholder 2">
            <a:extLst>
              <a:ext uri="{FF2B5EF4-FFF2-40B4-BE49-F238E27FC236}">
                <a16:creationId xmlns:a16="http://schemas.microsoft.com/office/drawing/2014/main" id="{7FD30B99-C964-41A2-983E-292CAEE023B0}"/>
              </a:ext>
            </a:extLst>
          </p:cNvPr>
          <p:cNvSpPr>
            <a:spLocks noGrp="1"/>
          </p:cNvSpPr>
          <p:nvPr>
            <p:ph type="body" sz="quarter" idx="15"/>
          </p:nvPr>
        </p:nvSpPr>
        <p:spPr>
          <a:xfrm>
            <a:off x="5037137" y="1349986"/>
            <a:ext cx="6770688" cy="5119407"/>
          </a:xfrm>
          <a:prstGeom prst="rect">
            <a:avLst/>
          </a:prstGeom>
        </p:spPr>
        <p:txBody>
          <a:bodyPr/>
          <a:lstStyle>
            <a:lvl1pPr marL="0" indent="0">
              <a:buNone/>
              <a:defRPr lang="en-GB" sz="1800" b="0" i="0" kern="1200">
                <a:solidFill>
                  <a:schemeClr val="tx1"/>
                </a:solidFill>
                <a:latin typeface="Montserrat" pitchFamily="2" charset="77"/>
                <a:ea typeface="+mn-ea"/>
                <a:cs typeface="+mn-cs"/>
              </a:defRPr>
            </a:lvl1pPr>
          </a:lstStyle>
          <a:p>
            <a:endParaRPr lang="en-GB" dirty="0"/>
          </a:p>
        </p:txBody>
      </p:sp>
    </p:spTree>
    <p:extLst>
      <p:ext uri="{BB962C8B-B14F-4D97-AF65-F5344CB8AC3E}">
        <p14:creationId xmlns:p14="http://schemas.microsoft.com/office/powerpoint/2010/main" val="91317002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pic>
        <p:nvPicPr>
          <p:cNvPr id="6" name="Picture 5">
            <a:extLst>
              <a:ext uri="{FF2B5EF4-FFF2-40B4-BE49-F238E27FC236}">
                <a16:creationId xmlns:a16="http://schemas.microsoft.com/office/drawing/2014/main" id="{E48E2D9A-D968-42A5-8131-CDAE59E991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7" name="Graphic 29">
            <a:extLst>
              <a:ext uri="{FF2B5EF4-FFF2-40B4-BE49-F238E27FC236}">
                <a16:creationId xmlns:a16="http://schemas.microsoft.com/office/drawing/2014/main" id="{5DD9BB70-A7A1-4BFC-9E6D-3F66DD05C16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0900" y="302477"/>
            <a:ext cx="2643023" cy="1610367"/>
          </a:xfrm>
          <a:prstGeom prst="rect">
            <a:avLst/>
          </a:prstGeom>
        </p:spPr>
      </p:pic>
    </p:spTree>
    <p:extLst>
      <p:ext uri="{BB962C8B-B14F-4D97-AF65-F5344CB8AC3E}">
        <p14:creationId xmlns:p14="http://schemas.microsoft.com/office/powerpoint/2010/main" val="16023862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146039279"/>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1702128830"/>
      </p:ext>
    </p:extLst>
  </p:cSld>
  <p:clrMapOvr>
    <a:masterClrMapping/>
  </p:clrMapOvr>
  <p:hf hdr="0" ft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Montserrat"/>
              <a:ea typeface="+mn-ea"/>
              <a:cs typeface="+mn-cs"/>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4050"/>
              </a:solidFill>
              <a:effectLst/>
              <a:uLnTx/>
              <a:uFillTx/>
              <a:latin typeface="Montserrat"/>
              <a:ea typeface="+mn-ea"/>
              <a:cs typeface="+mn-cs"/>
            </a:endParaRPr>
          </a:p>
        </p:txBody>
      </p:sp>
      <p:sp>
        <p:nvSpPr>
          <p:cNvPr id="9" name="Slide Number Placeholder 5">
            <a:extLst>
              <a:ext uri="{FF2B5EF4-FFF2-40B4-BE49-F238E27FC236}">
                <a16:creationId xmlns:a16="http://schemas.microsoft.com/office/drawing/2014/main" id="{A302942E-CE85-4C6C-9028-B98821F8F2D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a:extLst>
              <a:ext uri="{FF2B5EF4-FFF2-40B4-BE49-F238E27FC236}">
                <a16:creationId xmlns:a16="http://schemas.microsoft.com/office/drawing/2014/main" id="{AFDE34FD-D516-4C25-82B2-09E27AA0E722}"/>
              </a:ext>
            </a:extLst>
          </p:cNvPr>
          <p:cNvSpPr>
            <a:spLocks noGrp="1"/>
          </p:cNvSpPr>
          <p:nvPr>
            <p:ph type="body" sz="quarter" idx="14" hasCustomPrompt="1"/>
          </p:nvPr>
        </p:nvSpPr>
        <p:spPr>
          <a:xfrm>
            <a:off x="385650" y="1147572"/>
            <a:ext cx="590085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3" name="Text Placeholder 7">
            <a:extLst>
              <a:ext uri="{FF2B5EF4-FFF2-40B4-BE49-F238E27FC236}">
                <a16:creationId xmlns:a16="http://schemas.microsoft.com/office/drawing/2014/main" id="{D5CAFD6D-3AC9-43A7-88AB-26FD7F8FC6C9}"/>
              </a:ext>
            </a:extLst>
          </p:cNvPr>
          <p:cNvSpPr>
            <a:spLocks noGrp="1"/>
          </p:cNvSpPr>
          <p:nvPr>
            <p:ph type="body" sz="quarter" idx="11"/>
          </p:nvPr>
        </p:nvSpPr>
        <p:spPr>
          <a:xfrm>
            <a:off x="373063" y="1892636"/>
            <a:ext cx="6143484" cy="2742864"/>
          </a:xfrm>
        </p:spPr>
        <p:txBody>
          <a:bodyPr/>
          <a:lstStyle>
            <a:lvl1pPr marL="0" indent="0">
              <a:buNone/>
              <a:defRPr b="0"/>
            </a:lvl1pPr>
          </a:lstStyle>
          <a:p>
            <a:endParaRPr lang="en-GB" dirty="0"/>
          </a:p>
        </p:txBody>
      </p:sp>
    </p:spTree>
    <p:extLst>
      <p:ext uri="{BB962C8B-B14F-4D97-AF65-F5344CB8AC3E}">
        <p14:creationId xmlns:p14="http://schemas.microsoft.com/office/powerpoint/2010/main" val="9297930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5035615"/>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90704284"/>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20403609"/>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54307033"/>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47377858"/>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93455173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35148269"/>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8909981"/>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4883657"/>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69214817"/>
      </p:ext>
    </p:extLst>
  </p:cSld>
  <p:clrMapOvr>
    <a:masterClrMapping/>
  </p:clrMapOvr>
  <p:hf hdr="0" ftr="0" dt="0"/>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image" Target="../media/image3.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image" Target="../media/image2.svg"/><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image" Target="../media/image1.png"/><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theme" Target="../theme/theme2.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image" Target="../media/image2.svg"/><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image" Target="../media/image23.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theme" Target="../theme/theme3.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image" Target="../media/image3.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image" Target="../media/image3.pn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theme" Target="../theme/theme4.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image" Target="../media/image3.png"/><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theme" Target="../theme/theme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8" Type="http://schemas.openxmlformats.org/officeDocument/2006/relationships/slideLayout" Target="../slideLayouts/slideLayout178.xml"/><Relationship Id="rId3"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image" Target="../media/image3.png"/><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6.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8" Type="http://schemas.openxmlformats.org/officeDocument/2006/relationships/slideLayout" Target="../slideLayouts/slideLayout2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image" Target="../media/image3.png"/><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image" Target="../media/image7.svg"/><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image" Target="../media/image6.png"/><Relationship Id="rId5" Type="http://schemas.openxmlformats.org/officeDocument/2006/relationships/slideLayout" Target="../slideLayouts/slideLayout244.xml"/><Relationship Id="rId10" Type="http://schemas.openxmlformats.org/officeDocument/2006/relationships/theme" Target="../theme/theme7.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Graphic 31">
            <a:extLst>
              <a:ext uri="{FF2B5EF4-FFF2-40B4-BE49-F238E27FC236}">
                <a16:creationId xmlns:a16="http://schemas.microsoft.com/office/drawing/2014/main" id="{4DA8F496-1848-4375-BD96-37C7C2C8E92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269737" y="377825"/>
            <a:ext cx="781218" cy="552176"/>
          </a:xfrm>
          <a:prstGeom prst="rect">
            <a:avLst/>
          </a:prstGeom>
        </p:spPr>
      </p:pic>
      <p:sp>
        <p:nvSpPr>
          <p:cNvPr id="5" name="Slide Number Placeholder 5">
            <a:extLst>
              <a:ext uri="{FF2B5EF4-FFF2-40B4-BE49-F238E27FC236}">
                <a16:creationId xmlns:a16="http://schemas.microsoft.com/office/drawing/2014/main" id="{77A34765-C083-4AF8-9D73-1E6C4EA3B5C9}"/>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61667550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76" r:id="rId17"/>
    <p:sldLayoutId id="2147483877" r:id="rId18"/>
    <p:sldLayoutId id="2147483878" r:id="rId19"/>
    <p:sldLayoutId id="2147483879" r:id="rId20"/>
    <p:sldLayoutId id="2147483868" r:id="rId21"/>
    <p:sldLayoutId id="2147483869" r:id="rId22"/>
    <p:sldLayoutId id="2147483870" r:id="rId23"/>
    <p:sldLayoutId id="2147483872" r:id="rId24"/>
    <p:sldLayoutId id="2147483873" r:id="rId25"/>
    <p:sldLayoutId id="2147483874" r:id="rId26"/>
    <p:sldLayoutId id="2147483875" r:id="rId27"/>
    <p:sldLayoutId id="2147483880" r:id="rId28"/>
    <p:sldLayoutId id="2147483881" r:id="rId29"/>
    <p:sldLayoutId id="2147483882" r:id="rId30"/>
    <p:sldLayoutId id="2147483900" r:id="rId31"/>
    <p:sldLayoutId id="2147483896" r:id="rId32"/>
    <p:sldLayoutId id="2147483897" r:id="rId33"/>
    <p:sldLayoutId id="2147483898" r:id="rId34"/>
    <p:sldLayoutId id="2147483899" r:id="rId35"/>
    <p:sldLayoutId id="2147483883" r:id="rId36"/>
    <p:sldLayoutId id="2147483884" r:id="rId37"/>
    <p:sldLayoutId id="2147483885" r:id="rId38"/>
    <p:sldLayoutId id="2147483886" r:id="rId39"/>
    <p:sldLayoutId id="2147483888" r:id="rId40"/>
    <p:sldLayoutId id="2147483887" r:id="rId41"/>
    <p:sldLayoutId id="2147483889" r:id="rId42"/>
    <p:sldLayoutId id="2147483894"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60"/>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60"/>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60"/>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60"/>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60"/>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9DFF0C5-4C99-4CAF-9A83-22496076BB8D}"/>
              </a:ext>
            </a:extLst>
          </p:cNvPr>
          <p:cNvSpPr txBox="1">
            <a:spLocks/>
          </p:cNvSpPr>
          <p:nvPr userDrawn="1"/>
        </p:nvSpPr>
        <p:spPr>
          <a:xfrm>
            <a:off x="1125959" y="377825"/>
            <a:ext cx="9491663" cy="68761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rPr>
              <a:t>Click to edit Master title style</a:t>
            </a:r>
            <a:endParaRPr kumimoji="0" lang="en-GB" sz="4400" b="0" i="0" u="none" strike="noStrike" kern="1200" cap="none" spc="0" normalizeH="0" baseline="0" noProof="0" dirty="0">
              <a:ln>
                <a:noFill/>
              </a:ln>
              <a:solidFill>
                <a:srgbClr val="004050"/>
              </a:solidFill>
              <a:effectLst/>
              <a:uLnTx/>
              <a:uFillTx/>
              <a:latin typeface="Montserrat Black" panose="00000A00000000000000" pitchFamily="2" charset="0"/>
              <a:ea typeface="+mj-ea"/>
              <a:cs typeface="+mj-cs"/>
            </a:endParaRPr>
          </a:p>
        </p:txBody>
      </p:sp>
      <p:pic>
        <p:nvPicPr>
          <p:cNvPr id="8" name="Graphic 31">
            <a:extLst>
              <a:ext uri="{FF2B5EF4-FFF2-40B4-BE49-F238E27FC236}">
                <a16:creationId xmlns:a16="http://schemas.microsoft.com/office/drawing/2014/main" id="{15850D63-A695-4E54-9B50-1380DF3F2934}"/>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69739" y="377825"/>
            <a:ext cx="738525" cy="522000"/>
          </a:xfrm>
          <a:prstGeom prst="rect">
            <a:avLst/>
          </a:prstGeom>
        </p:spPr>
      </p:pic>
      <p:sp>
        <p:nvSpPr>
          <p:cNvPr id="4" name="Slide Number Placeholder 5">
            <a:extLst>
              <a:ext uri="{FF2B5EF4-FFF2-40B4-BE49-F238E27FC236}">
                <a16:creationId xmlns:a16="http://schemas.microsoft.com/office/drawing/2014/main" id="{53D5031B-6036-416C-A339-3FB0379D4B53}"/>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557210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2" r:id="rId5"/>
    <p:sldLayoutId id="2147483733" r:id="rId6"/>
    <p:sldLayoutId id="2147483734" r:id="rId7"/>
    <p:sldLayoutId id="2147483778" r:id="rId8"/>
    <p:sldLayoutId id="2147483779" r:id="rId9"/>
    <p:sldLayoutId id="2147483780" r:id="rId10"/>
    <p:sldLayoutId id="2147483781" r:id="rId11"/>
    <p:sldLayoutId id="2147483782" r:id="rId12"/>
    <p:sldLayoutId id="2147483783" r:id="rId13"/>
    <p:sldLayoutId id="2147483784"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901" r:id="rId24"/>
    <p:sldLayoutId id="2147483902" r:id="rId25"/>
    <p:sldLayoutId id="2147483903" r:id="rId26"/>
    <p:sldLayoutId id="2147483904" r:id="rId27"/>
    <p:sldLayoutId id="2147483905" r:id="rId28"/>
    <p:sldLayoutId id="2147483906" r:id="rId29"/>
    <p:sldLayoutId id="2147483907" r:id="rId30"/>
  </p:sldLayoutIdLst>
  <p:hf hdr="0" ftr="0" dt="0"/>
  <p:txStyles>
    <p:titleStyle>
      <a:lvl1pPr algn="l" defTabSz="914400" rtl="0" eaLnBrk="1" latinLnBrk="0" hangingPunct="1">
        <a:lnSpc>
          <a:spcPts val="4200"/>
        </a:lnSpc>
        <a:spcBef>
          <a:spcPct val="0"/>
        </a:spcBef>
        <a:buNone/>
        <a:defRPr sz="3600" b="0" i="0" kern="1200" cap="none" baseline="0">
          <a:solidFill>
            <a:schemeClr val="tx1"/>
          </a:solidFill>
          <a:latin typeface="Montserrat Black" panose="00000A00000000000000" pitchFamily="2"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4"/>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4"/>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4"/>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4"/>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4"/>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p15:clr>
            <a:srgbClr val="F26B43"/>
          </p15:clr>
        </p15:guide>
        <p15:guide id="2" orient="horz" pos="4081">
          <p15:clr>
            <a:srgbClr val="F26B43"/>
          </p15:clr>
        </p15:guide>
        <p15:guide id="3" pos="237">
          <p15:clr>
            <a:srgbClr val="F26B43"/>
          </p15:clr>
        </p15:guide>
        <p15:guide id="4" pos="732">
          <p15:clr>
            <a:srgbClr val="F26B43"/>
          </p15:clr>
        </p15:guide>
        <p15:guide id="5" pos="850">
          <p15:clr>
            <a:srgbClr val="F26B43"/>
          </p15:clr>
        </p15:guide>
        <p15:guide id="6" pos="1345">
          <p15:clr>
            <a:srgbClr val="F26B43"/>
          </p15:clr>
        </p15:guide>
        <p15:guide id="7" pos="1460">
          <p15:clr>
            <a:srgbClr val="F26B43"/>
          </p15:clr>
        </p15:guide>
        <p15:guide id="8" pos="1954">
          <p15:clr>
            <a:srgbClr val="F26B43"/>
          </p15:clr>
        </p15:guide>
        <p15:guide id="9" pos="2069">
          <p15:clr>
            <a:srgbClr val="F26B43"/>
          </p15:clr>
        </p15:guide>
        <p15:guide id="10" pos="2564">
          <p15:clr>
            <a:srgbClr val="F26B43"/>
          </p15:clr>
        </p15:guide>
        <p15:guide id="11" pos="2678">
          <p15:clr>
            <a:srgbClr val="F26B43"/>
          </p15:clr>
        </p15:guide>
        <p15:guide id="12" pos="3173">
          <p15:clr>
            <a:srgbClr val="F26B43"/>
          </p15:clr>
        </p15:guide>
        <p15:guide id="13" pos="3288">
          <p15:clr>
            <a:srgbClr val="F26B43"/>
          </p15:clr>
        </p15:guide>
        <p15:guide id="14" pos="3782">
          <p15:clr>
            <a:srgbClr val="F26B43"/>
          </p15:clr>
        </p15:guide>
        <p15:guide id="15" pos="3897">
          <p15:clr>
            <a:srgbClr val="F26B43"/>
          </p15:clr>
        </p15:guide>
        <p15:guide id="16" pos="4392">
          <p15:clr>
            <a:srgbClr val="F26B43"/>
          </p15:clr>
        </p15:guide>
        <p15:guide id="17" pos="4506">
          <p15:clr>
            <a:srgbClr val="F26B43"/>
          </p15:clr>
        </p15:guide>
        <p15:guide id="18" pos="5001">
          <p15:clr>
            <a:srgbClr val="F26B43"/>
          </p15:clr>
        </p15:guide>
        <p15:guide id="19" pos="5115">
          <p15:clr>
            <a:srgbClr val="F26B43"/>
          </p15:clr>
        </p15:guide>
        <p15:guide id="20" pos="5610">
          <p15:clr>
            <a:srgbClr val="F26B43"/>
          </p15:clr>
        </p15:guide>
        <p15:guide id="21" pos="5725">
          <p15:clr>
            <a:srgbClr val="F26B43"/>
          </p15:clr>
        </p15:guide>
        <p15:guide id="22" pos="6220">
          <p15:clr>
            <a:srgbClr val="F26B43"/>
          </p15:clr>
        </p15:guide>
        <p15:guide id="23" pos="6334">
          <p15:clr>
            <a:srgbClr val="F26B43"/>
          </p15:clr>
        </p15:guide>
        <p15:guide id="24" pos="6829">
          <p15:clr>
            <a:srgbClr val="F26B43"/>
          </p15:clr>
        </p15:guide>
        <p15:guide id="25" pos="6943">
          <p15:clr>
            <a:srgbClr val="F26B43"/>
          </p15:clr>
        </p15:guide>
        <p15:guide id="26" pos="7438">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
        <p:nvSpPr>
          <p:cNvPr id="6" name="Title Placeholder 1">
            <a:extLst>
              <a:ext uri="{FF2B5EF4-FFF2-40B4-BE49-F238E27FC236}">
                <a16:creationId xmlns:a16="http://schemas.microsoft.com/office/drawing/2014/main" id="{42BE716E-8CA9-4607-98BF-EF78FB27B5D3}"/>
              </a:ext>
            </a:extLst>
          </p:cNvPr>
          <p:cNvSpPr>
            <a:spLocks noGrp="1"/>
          </p:cNvSpPr>
          <p:nvPr>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7" name="Text Placeholder 2">
            <a:extLst>
              <a:ext uri="{FF2B5EF4-FFF2-40B4-BE49-F238E27FC236}">
                <a16:creationId xmlns:a16="http://schemas.microsoft.com/office/drawing/2014/main" id="{F9D48A96-0491-41A8-A677-8475294B94C2}"/>
              </a:ext>
            </a:extLst>
          </p:cNvPr>
          <p:cNvSpPr>
            <a:spLocks noGrp="1"/>
          </p:cNvSpPr>
          <p:nvPr>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Graphic 31">
            <a:extLst>
              <a:ext uri="{FF2B5EF4-FFF2-40B4-BE49-F238E27FC236}">
                <a16:creationId xmlns:a16="http://schemas.microsoft.com/office/drawing/2014/main" id="{14C8B5D1-7BF4-425B-AC26-5EE17A87A442}"/>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074291"/>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52" r:id="rId29"/>
    <p:sldLayoutId id="2147483953" r:id="rId30"/>
    <p:sldLayoutId id="2147483954" r:id="rId31"/>
    <p:sldLayoutId id="2147483955" r:id="rId32"/>
    <p:sldLayoutId id="2147483956" r:id="rId33"/>
    <p:sldLayoutId id="2147483709" r:id="rId34"/>
    <p:sldLayoutId id="2147483649" r:id="rId35"/>
    <p:sldLayoutId id="2147483710" r:id="rId36"/>
    <p:sldLayoutId id="2147483711" r:id="rId37"/>
    <p:sldLayoutId id="2147483921" r:id="rId38"/>
    <p:sldLayoutId id="2147483922" r:id="rId39"/>
    <p:sldLayoutId id="2147483713" r:id="rId40"/>
    <p:sldLayoutId id="2147483823" r:id="rId41"/>
    <p:sldLayoutId id="2147483712" r:id="rId42"/>
    <p:sldLayoutId id="2147483714" r:id="rId43"/>
    <p:sldLayoutId id="2147483718" r:id="rId44"/>
    <p:sldLayoutId id="2147483806" r:id="rId45"/>
    <p:sldLayoutId id="2147483822" r:id="rId46"/>
    <p:sldLayoutId id="2147483847" r:id="rId47"/>
    <p:sldLayoutId id="2147483848" r:id="rId48"/>
    <p:sldLayoutId id="2147483849" r:id="rId49"/>
    <p:sldLayoutId id="2147483821" r:id="rId50"/>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5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5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5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5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5" pos="851">
          <p15:clr>
            <a:srgbClr val="F26B43"/>
          </p15:clr>
        </p15:guide>
        <p15:guide id="8" pos="1955">
          <p15:clr>
            <a:srgbClr val="F26B43"/>
          </p15:clr>
        </p15:guide>
        <p15:guide id="11" pos="2683">
          <p15:clr>
            <a:srgbClr val="F26B43"/>
          </p15:clr>
        </p15:guide>
        <p15:guide id="14" pos="3783">
          <p15:clr>
            <a:srgbClr val="F26B43"/>
          </p15:clr>
        </p15:guide>
        <p15:guide id="17" pos="4507">
          <p15:clr>
            <a:srgbClr val="F26B43"/>
          </p15:clr>
        </p15:guide>
        <p15:guide id="20" pos="5611">
          <p15:clr>
            <a:srgbClr val="F26B43"/>
          </p15:clr>
        </p15:guide>
        <p15:guide id="23" pos="6335">
          <p15:clr>
            <a:srgbClr val="F26B43"/>
          </p15:clr>
        </p15:guide>
        <p15:guide id="26" pos="7439">
          <p15:clr>
            <a:srgbClr val="F26B43"/>
          </p15:clr>
        </p15:guide>
        <p15:guide id="29" orient="horz" pos="238" userDrawn="1">
          <p15:clr>
            <a:srgbClr val="F26B43"/>
          </p15:clr>
        </p15:guide>
        <p15:guide id="30" orient="horz" pos="4081" userDrawn="1">
          <p15:clr>
            <a:srgbClr val="F26B43"/>
          </p15:clr>
        </p15:guide>
        <p15:guide id="31" pos="237" userDrawn="1">
          <p15:clr>
            <a:srgbClr val="F26B43"/>
          </p15:clr>
        </p15:guide>
        <p15:guide id="32" pos="732" userDrawn="1">
          <p15:clr>
            <a:srgbClr val="F26B43"/>
          </p15:clr>
        </p15:guide>
        <p15:guide id="33" pos="850" userDrawn="1">
          <p15:clr>
            <a:srgbClr val="F26B43"/>
          </p15:clr>
        </p15:guide>
        <p15:guide id="34" pos="1345" userDrawn="1">
          <p15:clr>
            <a:srgbClr val="F26B43"/>
          </p15:clr>
        </p15:guide>
        <p15:guide id="35" pos="1460" userDrawn="1">
          <p15:clr>
            <a:srgbClr val="F26B43"/>
          </p15:clr>
        </p15:guide>
        <p15:guide id="36" pos="1954" userDrawn="1">
          <p15:clr>
            <a:srgbClr val="F26B43"/>
          </p15:clr>
        </p15:guide>
        <p15:guide id="37" pos="2069" userDrawn="1">
          <p15:clr>
            <a:srgbClr val="F26B43"/>
          </p15:clr>
        </p15:guide>
        <p15:guide id="38" pos="2564" userDrawn="1">
          <p15:clr>
            <a:srgbClr val="F26B43"/>
          </p15:clr>
        </p15:guide>
        <p15:guide id="39" pos="2678" userDrawn="1">
          <p15:clr>
            <a:srgbClr val="F26B43"/>
          </p15:clr>
        </p15:guide>
        <p15:guide id="40" pos="3173" userDrawn="1">
          <p15:clr>
            <a:srgbClr val="F26B43"/>
          </p15:clr>
        </p15:guide>
        <p15:guide id="41" pos="3288" userDrawn="1">
          <p15:clr>
            <a:srgbClr val="F26B43"/>
          </p15:clr>
        </p15:guide>
        <p15:guide id="42" pos="3782" userDrawn="1">
          <p15:clr>
            <a:srgbClr val="F26B43"/>
          </p15:clr>
        </p15:guide>
        <p15:guide id="43" pos="3897" userDrawn="1">
          <p15:clr>
            <a:srgbClr val="F26B43"/>
          </p15:clr>
        </p15:guide>
        <p15:guide id="44" pos="4392" userDrawn="1">
          <p15:clr>
            <a:srgbClr val="F26B43"/>
          </p15:clr>
        </p15:guide>
        <p15:guide id="45" pos="4506" userDrawn="1">
          <p15:clr>
            <a:srgbClr val="F26B43"/>
          </p15:clr>
        </p15:guide>
        <p15:guide id="46" pos="5001" userDrawn="1">
          <p15:clr>
            <a:srgbClr val="F26B43"/>
          </p15:clr>
        </p15:guide>
        <p15:guide id="47" pos="5115" userDrawn="1">
          <p15:clr>
            <a:srgbClr val="F26B43"/>
          </p15:clr>
        </p15:guide>
        <p15:guide id="48" pos="5610" userDrawn="1">
          <p15:clr>
            <a:srgbClr val="F26B43"/>
          </p15:clr>
        </p15:guide>
        <p15:guide id="49" pos="5725" userDrawn="1">
          <p15:clr>
            <a:srgbClr val="F26B43"/>
          </p15:clr>
        </p15:guide>
        <p15:guide id="50" pos="6220" userDrawn="1">
          <p15:clr>
            <a:srgbClr val="F26B43"/>
          </p15:clr>
        </p15:guide>
        <p15:guide id="51" pos="6334" userDrawn="1">
          <p15:clr>
            <a:srgbClr val="F26B43"/>
          </p15:clr>
        </p15:guide>
        <p15:guide id="52" pos="6829" userDrawn="1">
          <p15:clr>
            <a:srgbClr val="F26B43"/>
          </p15:clr>
        </p15:guide>
        <p15:guide id="53" pos="6943" userDrawn="1">
          <p15:clr>
            <a:srgbClr val="F26B43"/>
          </p15:clr>
        </p15:guide>
        <p15:guide id="54" pos="7438" userDrawn="1">
          <p15:clr>
            <a:srgbClr val="F26B43"/>
          </p15:clr>
        </p15:guide>
        <p15:guide id="55" pos="3840" userDrawn="1">
          <p15:clr>
            <a:srgbClr val="9FCC3B"/>
          </p15:clr>
        </p15:guide>
        <p15:guide id="56" orient="horz" pos="2160"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4375594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2" r:id="rId25"/>
    <p:sldLayoutId id="2147483983" r:id="rId26"/>
    <p:sldLayoutId id="2147483984" r:id="rId27"/>
    <p:sldLayoutId id="2147483985" r:id="rId28"/>
    <p:sldLayoutId id="2147483986" r:id="rId29"/>
    <p:sldLayoutId id="2147483987" r:id="rId30"/>
    <p:sldLayoutId id="2147483988" r:id="rId31"/>
    <p:sldLayoutId id="2147483989" r:id="rId32"/>
    <p:sldLayoutId id="2147483990" r:id="rId33"/>
    <p:sldLayoutId id="2147483991"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004715496"/>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4" r:id="rId22"/>
    <p:sldLayoutId id="2147484015" r:id="rId23"/>
    <p:sldLayoutId id="2147484016" r:id="rId24"/>
    <p:sldLayoutId id="2147484017" r:id="rId25"/>
    <p:sldLayoutId id="2147484018" r:id="rId26"/>
    <p:sldLayoutId id="2147484019" r:id="rId27"/>
    <p:sldLayoutId id="2147484020" r:id="rId28"/>
    <p:sldLayoutId id="2147484021" r:id="rId29"/>
    <p:sldLayoutId id="2147484022" r:id="rId30"/>
    <p:sldLayoutId id="2147484023" r:id="rId31"/>
    <p:sldLayoutId id="2147484024" r:id="rId32"/>
    <p:sldLayoutId id="2147484025" r:id="rId33"/>
    <p:sldLayoutId id="2147484026" r:id="rId34"/>
    <p:sldLayoutId id="2147484027" r:id="rId35"/>
    <p:sldLayoutId id="2147484028" r:id="rId36"/>
    <p:sldLayoutId id="2147484029"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167031224"/>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5428018"/>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hyperlink" Target="https://en.wikipedia.org/wiki/%22%E2%80%94And_He_Built_a_Crooked_House%E2%80%94%22" TargetMode="External"/><Relationship Id="rId5" Type="http://schemas.openxmlformats.org/officeDocument/2006/relationships/image" Target="../media/image5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0.xml"/><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60.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60.xml"/><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3" Type="http://schemas.openxmlformats.org/officeDocument/2006/relationships/hyperlink" Target="https://www.datacamp.com/community/tutorials/r-or-python-for-data-analysis" TargetMode="External"/><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0.xml"/><Relationship Id="rId5" Type="http://schemas.openxmlformats.org/officeDocument/2006/relationships/image" Target="../media/image3.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60.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803074" y="1301322"/>
            <a:ext cx="6596062" cy="2431485"/>
          </a:xfrm>
        </p:spPr>
        <p:txBody>
          <a:bodyPr/>
          <a:lstStyle/>
          <a:p>
            <a:r>
              <a:rPr lang="en-US" dirty="0">
                <a:cs typeface="Arial" charset="0"/>
              </a:rPr>
              <a:t>R Basics</a:t>
            </a:r>
          </a:p>
        </p:txBody>
      </p:sp>
    </p:spTree>
    <p:extLst>
      <p:ext uri="{BB962C8B-B14F-4D97-AF65-F5344CB8AC3E}">
        <p14:creationId xmlns:p14="http://schemas.microsoft.com/office/powerpoint/2010/main" val="969029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414822" y="1240973"/>
            <a:ext cx="3993931" cy="2751999"/>
          </a:xfrm>
        </p:spPr>
        <p:txBody>
          <a:bodyPr/>
          <a:lstStyle/>
          <a:p>
            <a:r>
              <a:rPr lang="en-GB" sz="3200" dirty="0"/>
              <a:t>Data Structures </a:t>
            </a:r>
            <a:br>
              <a:rPr lang="en-GB" sz="3200" dirty="0"/>
            </a:br>
            <a:r>
              <a:rPr lang="en-GB" sz="3200" dirty="0"/>
              <a:t>in R - </a:t>
            </a:r>
            <a:r>
              <a:rPr lang="en-GB" sz="3200" dirty="0" err="1"/>
              <a:t>aRrAy</a:t>
            </a:r>
            <a:endParaRPr lang="en-GB" sz="3200" dirty="0"/>
          </a:p>
          <a:p>
            <a:endParaRPr lang="en-GB" sz="3200" dirty="0"/>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10</a:t>
            </a:fld>
            <a:endParaRPr lang="en-GB"/>
          </a:p>
        </p:txBody>
      </p:sp>
      <p:sp>
        <p:nvSpPr>
          <p:cNvPr id="6" name="Text Placeholder 5">
            <a:extLst>
              <a:ext uri="{FF2B5EF4-FFF2-40B4-BE49-F238E27FC236}">
                <a16:creationId xmlns:a16="http://schemas.microsoft.com/office/drawing/2014/main" id="{B93D5116-03EB-48A2-B314-6A820BBB7746}"/>
              </a:ext>
            </a:extLst>
          </p:cNvPr>
          <p:cNvSpPr>
            <a:spLocks noGrp="1"/>
          </p:cNvSpPr>
          <p:nvPr>
            <p:ph type="body" sz="quarter" idx="15"/>
          </p:nvPr>
        </p:nvSpPr>
        <p:spPr>
          <a:xfrm>
            <a:off x="9029105" y="4648692"/>
            <a:ext cx="2952751" cy="1052336"/>
          </a:xfrm>
        </p:spPr>
        <p:txBody>
          <a:bodyPr/>
          <a:lstStyle/>
          <a:p>
            <a:r>
              <a:rPr lang="en-GB" b="1" dirty="0">
                <a:solidFill>
                  <a:srgbClr val="FF0000"/>
                </a:solidFill>
              </a:rPr>
              <a:t>3-dimensional array</a:t>
            </a:r>
          </a:p>
          <a:p>
            <a:pPr marL="342900" indent="-342900">
              <a:buFont typeface="Wingdings" panose="05000000000000000000" pitchFamily="2" charset="2"/>
              <a:buChar char="à"/>
            </a:pPr>
            <a:r>
              <a:rPr lang="en-GB" dirty="0">
                <a:sym typeface="Wingdings" panose="05000000000000000000" pitchFamily="2" charset="2"/>
              </a:rPr>
              <a:t>Imagine matrices stacked together</a:t>
            </a:r>
          </a:p>
          <a:p>
            <a:endParaRPr lang="en-GB" sz="2000" dirty="0"/>
          </a:p>
        </p:txBody>
      </p:sp>
      <p:pic>
        <p:nvPicPr>
          <p:cNvPr id="4" name="Picture 3">
            <a:extLst>
              <a:ext uri="{FF2B5EF4-FFF2-40B4-BE49-F238E27FC236}">
                <a16:creationId xmlns:a16="http://schemas.microsoft.com/office/drawing/2014/main" id="{320A202D-3E79-4FD7-A5AA-FFE63444E441}"/>
              </a:ext>
            </a:extLst>
          </p:cNvPr>
          <p:cNvPicPr>
            <a:picLocks noChangeAspect="1"/>
          </p:cNvPicPr>
          <p:nvPr/>
        </p:nvPicPr>
        <p:blipFill>
          <a:blip r:embed="rId3"/>
          <a:stretch>
            <a:fillRect/>
          </a:stretch>
        </p:blipFill>
        <p:spPr>
          <a:xfrm>
            <a:off x="8696412" y="1915017"/>
            <a:ext cx="2952750" cy="2733675"/>
          </a:xfrm>
          <a:prstGeom prst="rect">
            <a:avLst/>
          </a:prstGeom>
        </p:spPr>
      </p:pic>
      <p:sp>
        <p:nvSpPr>
          <p:cNvPr id="7" name="Text Placeholder 5">
            <a:extLst>
              <a:ext uri="{FF2B5EF4-FFF2-40B4-BE49-F238E27FC236}">
                <a16:creationId xmlns:a16="http://schemas.microsoft.com/office/drawing/2014/main" id="{5CA72ACA-74A0-46F0-8EEA-851F528257D1}"/>
              </a:ext>
            </a:extLst>
          </p:cNvPr>
          <p:cNvSpPr txBox="1">
            <a:spLocks/>
          </p:cNvSpPr>
          <p:nvPr/>
        </p:nvSpPr>
        <p:spPr>
          <a:xfrm>
            <a:off x="4807872" y="373835"/>
            <a:ext cx="7109701" cy="1363223"/>
          </a:xfrm>
          <a:prstGeom prst="rect">
            <a:avLst/>
          </a:prstGeom>
        </p:spPr>
        <p:txBody>
          <a:bodyPr/>
          <a:lstStyle>
            <a:lvl1pPr marL="0" indent="0" algn="l" defTabSz="914400" rtl="0" eaLnBrk="1" latinLnBrk="0" hangingPunct="1">
              <a:lnSpc>
                <a:spcPts val="2200"/>
              </a:lnSpc>
              <a:spcBef>
                <a:spcPts val="0"/>
              </a:spcBef>
              <a:spcAft>
                <a:spcPts val="650"/>
              </a:spcAft>
              <a:buSzPct val="115000"/>
              <a:buFontTx/>
              <a:buNone/>
              <a:defRPr lang="en-GB" sz="18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4"/>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4"/>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4"/>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4"/>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rgbClr val="FF0000"/>
                </a:solidFill>
              </a:rPr>
              <a:t>A matrix is a 2-dimensional array</a:t>
            </a:r>
            <a:r>
              <a:rPr lang="en-GB" sz="2000" b="1" dirty="0"/>
              <a:t>.</a:t>
            </a:r>
          </a:p>
          <a:p>
            <a:pPr marL="342900" indent="-342900">
              <a:buFont typeface="Wingdings" panose="05000000000000000000" pitchFamily="2" charset="2"/>
              <a:buChar char="§"/>
            </a:pPr>
            <a:r>
              <a:rPr lang="en-GB" dirty="0"/>
              <a:t>An array can only hold data of the same type.</a:t>
            </a:r>
          </a:p>
          <a:p>
            <a:pPr marL="342900" indent="-342900">
              <a:buFont typeface="Wingdings" panose="05000000000000000000" pitchFamily="2" charset="2"/>
              <a:buChar char="§"/>
            </a:pPr>
            <a:r>
              <a:rPr lang="en-GB" dirty="0"/>
              <a:t>There is no logical limit on the number of the dimensions of an array.</a:t>
            </a:r>
            <a:endParaRPr lang="en-GB" sz="1600" dirty="0"/>
          </a:p>
        </p:txBody>
      </p:sp>
      <p:pic>
        <p:nvPicPr>
          <p:cNvPr id="9" name="Picture 8">
            <a:extLst>
              <a:ext uri="{FF2B5EF4-FFF2-40B4-BE49-F238E27FC236}">
                <a16:creationId xmlns:a16="http://schemas.microsoft.com/office/drawing/2014/main" id="{CE77140F-7BAE-4F50-97E2-F0BF8D100FD6}"/>
              </a:ext>
            </a:extLst>
          </p:cNvPr>
          <p:cNvPicPr>
            <a:picLocks noChangeAspect="1"/>
          </p:cNvPicPr>
          <p:nvPr/>
        </p:nvPicPr>
        <p:blipFill>
          <a:blip r:embed="rId5"/>
          <a:stretch>
            <a:fillRect/>
          </a:stretch>
        </p:blipFill>
        <p:spPr>
          <a:xfrm>
            <a:off x="5008936" y="1912249"/>
            <a:ext cx="3521129" cy="3655466"/>
          </a:xfrm>
          <a:prstGeom prst="rect">
            <a:avLst/>
          </a:prstGeom>
        </p:spPr>
      </p:pic>
      <p:sp>
        <p:nvSpPr>
          <p:cNvPr id="11" name="TextBox 10">
            <a:extLst>
              <a:ext uri="{FF2B5EF4-FFF2-40B4-BE49-F238E27FC236}">
                <a16:creationId xmlns:a16="http://schemas.microsoft.com/office/drawing/2014/main" id="{5529F155-7084-47E8-B8F3-2685AD3CC9AA}"/>
              </a:ext>
            </a:extLst>
          </p:cNvPr>
          <p:cNvSpPr txBox="1"/>
          <p:nvPr/>
        </p:nvSpPr>
        <p:spPr>
          <a:xfrm>
            <a:off x="4807872" y="5953008"/>
            <a:ext cx="6148550" cy="738664"/>
          </a:xfrm>
          <a:prstGeom prst="rect">
            <a:avLst/>
          </a:prstGeom>
          <a:noFill/>
        </p:spPr>
        <p:txBody>
          <a:bodyPr wrap="square">
            <a:spAutoFit/>
          </a:bodyPr>
          <a:lstStyle/>
          <a:p>
            <a:r>
              <a:rPr lang="en-GB" sz="1400" dirty="0">
                <a:solidFill>
                  <a:srgbClr val="FF0000"/>
                </a:solidFill>
              </a:rPr>
              <a:t>For fans of science fiction and multiple dimensions:</a:t>
            </a:r>
          </a:p>
          <a:p>
            <a:r>
              <a:rPr lang="en-GB" sz="1400" dirty="0">
                <a:hlinkClick r:id="rId6"/>
              </a:rPr>
              <a:t>https://en.wikipedia.org/wiki/%22%E2%80%94And_He_Built_a_Crooked_House%E2%80%94%22</a:t>
            </a:r>
            <a:endParaRPr lang="en-GB" sz="1400" dirty="0"/>
          </a:p>
        </p:txBody>
      </p:sp>
    </p:spTree>
    <p:extLst>
      <p:ext uri="{BB962C8B-B14F-4D97-AF65-F5344CB8AC3E}">
        <p14:creationId xmlns:p14="http://schemas.microsoft.com/office/powerpoint/2010/main" val="416657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6846C-2E5F-42CD-8530-638C75E11194}"/>
              </a:ext>
            </a:extLst>
          </p:cNvPr>
          <p:cNvSpPr>
            <a:spLocks noGrp="1"/>
          </p:cNvSpPr>
          <p:nvPr>
            <p:ph type="body" sz="quarter" idx="10"/>
          </p:nvPr>
        </p:nvSpPr>
        <p:spPr>
          <a:xfrm>
            <a:off x="287508" y="1106794"/>
            <a:ext cx="3443732" cy="2751999"/>
          </a:xfrm>
        </p:spPr>
        <p:txBody>
          <a:bodyPr/>
          <a:lstStyle/>
          <a:p>
            <a:r>
              <a:rPr lang="en-GB" sz="3200" dirty="0"/>
              <a:t>Data Structures in R - factor</a:t>
            </a:r>
          </a:p>
        </p:txBody>
      </p:sp>
      <p:sp>
        <p:nvSpPr>
          <p:cNvPr id="3" name="Slide Number Placeholder 2">
            <a:extLst>
              <a:ext uri="{FF2B5EF4-FFF2-40B4-BE49-F238E27FC236}">
                <a16:creationId xmlns:a16="http://schemas.microsoft.com/office/drawing/2014/main" id="{132B04DB-3C07-43E0-9477-175D763C353B}"/>
              </a:ext>
            </a:extLst>
          </p:cNvPr>
          <p:cNvSpPr>
            <a:spLocks noGrp="1"/>
          </p:cNvSpPr>
          <p:nvPr>
            <p:ph type="sldNum" sz="quarter" idx="4"/>
          </p:nvPr>
        </p:nvSpPr>
        <p:spPr/>
        <p:txBody>
          <a:bodyPr/>
          <a:lstStyle/>
          <a:p>
            <a:fld id="{EF892D59-8F09-EF4B-AD6D-DA609442F868}" type="slidenum">
              <a:rPr lang="en-GB" smtClean="0"/>
              <a:pPr/>
              <a:t>11</a:t>
            </a:fld>
            <a:endParaRPr lang="en-GB" dirty="0"/>
          </a:p>
        </p:txBody>
      </p:sp>
      <p:sp>
        <p:nvSpPr>
          <p:cNvPr id="4" name="Text Placeholder 3">
            <a:extLst>
              <a:ext uri="{FF2B5EF4-FFF2-40B4-BE49-F238E27FC236}">
                <a16:creationId xmlns:a16="http://schemas.microsoft.com/office/drawing/2014/main" id="{4AF194AB-5E12-433F-BE57-77559E9A1178}"/>
              </a:ext>
            </a:extLst>
          </p:cNvPr>
          <p:cNvSpPr>
            <a:spLocks noGrp="1"/>
          </p:cNvSpPr>
          <p:nvPr>
            <p:ph type="body" sz="quarter" idx="15"/>
          </p:nvPr>
        </p:nvSpPr>
        <p:spPr>
          <a:xfrm>
            <a:off x="4484966" y="435586"/>
            <a:ext cx="7767313" cy="6076086"/>
          </a:xfrm>
        </p:spPr>
        <p:txBody>
          <a:bodyPr/>
          <a:lstStyle/>
          <a:p>
            <a:r>
              <a:rPr lang="en-GB" sz="2000" b="1" dirty="0"/>
              <a:t>Factors are data structures that store qualitative (categorical) data.</a:t>
            </a:r>
          </a:p>
          <a:p>
            <a:endParaRPr lang="en-GB" sz="2000" b="1" dirty="0"/>
          </a:p>
          <a:p>
            <a:r>
              <a:rPr lang="en-GB" b="1" dirty="0"/>
              <a:t>Character vector</a:t>
            </a:r>
          </a:p>
          <a:p>
            <a:endParaRPr lang="en-GB" b="1" dirty="0"/>
          </a:p>
          <a:p>
            <a:endParaRPr lang="en-GB" b="1" dirty="0"/>
          </a:p>
          <a:p>
            <a:endParaRPr lang="en-GB" b="1" dirty="0"/>
          </a:p>
          <a:p>
            <a:r>
              <a:rPr lang="en-GB" b="1" dirty="0"/>
              <a:t>Factor</a:t>
            </a:r>
          </a:p>
          <a:p>
            <a:r>
              <a:rPr lang="en-GB" dirty="0"/>
              <a:t>Stores a nominal categorical variable, levels derived from the data.</a:t>
            </a:r>
          </a:p>
          <a:p>
            <a:endParaRPr lang="en-GB" dirty="0"/>
          </a:p>
          <a:p>
            <a:endParaRPr lang="en-GB" dirty="0"/>
          </a:p>
          <a:p>
            <a:endParaRPr lang="en-GB" dirty="0"/>
          </a:p>
          <a:p>
            <a:r>
              <a:rPr lang="en-GB" b="1" dirty="0"/>
              <a:t>Factor</a:t>
            </a:r>
          </a:p>
          <a:p>
            <a:r>
              <a:rPr lang="en-GB" dirty="0"/>
              <a:t>Stores a nominal categorical variable, levels predefined.</a:t>
            </a:r>
          </a:p>
          <a:p>
            <a:endParaRPr lang="en-GB" dirty="0"/>
          </a:p>
          <a:p>
            <a:endParaRPr lang="en-GB" dirty="0"/>
          </a:p>
          <a:p>
            <a:endParaRPr lang="en-GB" dirty="0"/>
          </a:p>
          <a:p>
            <a:endParaRPr lang="en-GB" dirty="0"/>
          </a:p>
          <a:p>
            <a:endParaRPr lang="en-GB" b="1" dirty="0"/>
          </a:p>
        </p:txBody>
      </p:sp>
      <p:pic>
        <p:nvPicPr>
          <p:cNvPr id="6" name="Picture 5">
            <a:extLst>
              <a:ext uri="{FF2B5EF4-FFF2-40B4-BE49-F238E27FC236}">
                <a16:creationId xmlns:a16="http://schemas.microsoft.com/office/drawing/2014/main" id="{D307683B-BCC7-4CAA-8A0C-5944748CA4D0}"/>
              </a:ext>
            </a:extLst>
          </p:cNvPr>
          <p:cNvPicPr>
            <a:picLocks noChangeAspect="1"/>
          </p:cNvPicPr>
          <p:nvPr/>
        </p:nvPicPr>
        <p:blipFill>
          <a:blip r:embed="rId3"/>
          <a:stretch>
            <a:fillRect/>
          </a:stretch>
        </p:blipFill>
        <p:spPr>
          <a:xfrm>
            <a:off x="4347554" y="1809288"/>
            <a:ext cx="7556938" cy="942975"/>
          </a:xfrm>
          <a:prstGeom prst="rect">
            <a:avLst/>
          </a:prstGeom>
        </p:spPr>
      </p:pic>
      <p:pic>
        <p:nvPicPr>
          <p:cNvPr id="8" name="Picture 7">
            <a:extLst>
              <a:ext uri="{FF2B5EF4-FFF2-40B4-BE49-F238E27FC236}">
                <a16:creationId xmlns:a16="http://schemas.microsoft.com/office/drawing/2014/main" id="{D3D7B159-FB3D-4AC7-B66B-31EFA0DA69E7}"/>
              </a:ext>
            </a:extLst>
          </p:cNvPr>
          <p:cNvPicPr>
            <a:picLocks noChangeAspect="1"/>
          </p:cNvPicPr>
          <p:nvPr/>
        </p:nvPicPr>
        <p:blipFill>
          <a:blip r:embed="rId4"/>
          <a:stretch>
            <a:fillRect/>
          </a:stretch>
        </p:blipFill>
        <p:spPr>
          <a:xfrm>
            <a:off x="4347554" y="3685727"/>
            <a:ext cx="7307809" cy="923925"/>
          </a:xfrm>
          <a:prstGeom prst="rect">
            <a:avLst/>
          </a:prstGeom>
        </p:spPr>
      </p:pic>
      <p:pic>
        <p:nvPicPr>
          <p:cNvPr id="12" name="Picture 11">
            <a:extLst>
              <a:ext uri="{FF2B5EF4-FFF2-40B4-BE49-F238E27FC236}">
                <a16:creationId xmlns:a16="http://schemas.microsoft.com/office/drawing/2014/main" id="{3E57CB9D-EE20-4703-B707-EB79D89C6854}"/>
              </a:ext>
            </a:extLst>
          </p:cNvPr>
          <p:cNvPicPr>
            <a:picLocks noChangeAspect="1"/>
          </p:cNvPicPr>
          <p:nvPr/>
        </p:nvPicPr>
        <p:blipFill>
          <a:blip r:embed="rId5"/>
          <a:stretch>
            <a:fillRect/>
          </a:stretch>
        </p:blipFill>
        <p:spPr>
          <a:xfrm>
            <a:off x="4484966" y="5567722"/>
            <a:ext cx="7556938" cy="1123950"/>
          </a:xfrm>
          <a:prstGeom prst="rect">
            <a:avLst/>
          </a:prstGeom>
        </p:spPr>
      </p:pic>
    </p:spTree>
    <p:extLst>
      <p:ext uri="{BB962C8B-B14F-4D97-AF65-F5344CB8AC3E}">
        <p14:creationId xmlns:p14="http://schemas.microsoft.com/office/powerpoint/2010/main" val="14280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6846C-2E5F-42CD-8530-638C75E11194}"/>
              </a:ext>
            </a:extLst>
          </p:cNvPr>
          <p:cNvSpPr>
            <a:spLocks noGrp="1"/>
          </p:cNvSpPr>
          <p:nvPr>
            <p:ph type="body" sz="quarter" idx="10"/>
          </p:nvPr>
        </p:nvSpPr>
        <p:spPr/>
        <p:txBody>
          <a:bodyPr/>
          <a:lstStyle/>
          <a:p>
            <a:r>
              <a:rPr lang="en-GB" dirty="0"/>
              <a:t>Data Structures in R - factor</a:t>
            </a:r>
          </a:p>
        </p:txBody>
      </p:sp>
      <p:sp>
        <p:nvSpPr>
          <p:cNvPr id="3" name="Slide Number Placeholder 2">
            <a:extLst>
              <a:ext uri="{FF2B5EF4-FFF2-40B4-BE49-F238E27FC236}">
                <a16:creationId xmlns:a16="http://schemas.microsoft.com/office/drawing/2014/main" id="{132B04DB-3C07-43E0-9477-175D763C353B}"/>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4" name="Text Placeholder 3">
            <a:extLst>
              <a:ext uri="{FF2B5EF4-FFF2-40B4-BE49-F238E27FC236}">
                <a16:creationId xmlns:a16="http://schemas.microsoft.com/office/drawing/2014/main" id="{4AF194AB-5E12-433F-BE57-77559E9A1178}"/>
              </a:ext>
            </a:extLst>
          </p:cNvPr>
          <p:cNvSpPr>
            <a:spLocks noGrp="1"/>
          </p:cNvSpPr>
          <p:nvPr>
            <p:ph type="body" sz="quarter" idx="15"/>
          </p:nvPr>
        </p:nvSpPr>
        <p:spPr>
          <a:xfrm>
            <a:off x="4509278" y="828394"/>
            <a:ext cx="7767313" cy="6076086"/>
          </a:xfrm>
        </p:spPr>
        <p:txBody>
          <a:bodyPr/>
          <a:lstStyle/>
          <a:p>
            <a:r>
              <a:rPr lang="en-GB" sz="2000" b="1" dirty="0"/>
              <a:t>Factors are data structures that store qualitative (categorical) data.</a:t>
            </a:r>
          </a:p>
          <a:p>
            <a:endParaRPr lang="en-GB" sz="2000" b="1" dirty="0"/>
          </a:p>
          <a:p>
            <a:r>
              <a:rPr lang="en-GB" b="1" dirty="0"/>
              <a:t>Factor</a:t>
            </a:r>
          </a:p>
          <a:p>
            <a:r>
              <a:rPr lang="en-GB" dirty="0"/>
              <a:t>Stores an ordinal categorical variable, levels predefined.</a:t>
            </a:r>
          </a:p>
          <a:p>
            <a:endParaRPr lang="en-GB" dirty="0"/>
          </a:p>
          <a:p>
            <a:endParaRPr lang="en-GB" dirty="0"/>
          </a:p>
          <a:p>
            <a:endParaRPr lang="en-GB" dirty="0"/>
          </a:p>
          <a:p>
            <a:endParaRPr lang="en-GB" dirty="0"/>
          </a:p>
          <a:p>
            <a:endParaRPr lang="en-GB" dirty="0"/>
          </a:p>
          <a:p>
            <a:endParaRPr lang="en-GB" b="1" dirty="0"/>
          </a:p>
        </p:txBody>
      </p:sp>
      <p:pic>
        <p:nvPicPr>
          <p:cNvPr id="7" name="Picture 6">
            <a:extLst>
              <a:ext uri="{FF2B5EF4-FFF2-40B4-BE49-F238E27FC236}">
                <a16:creationId xmlns:a16="http://schemas.microsoft.com/office/drawing/2014/main" id="{39401488-93A7-4B1A-A106-2D401B17D0CA}"/>
              </a:ext>
            </a:extLst>
          </p:cNvPr>
          <p:cNvPicPr>
            <a:picLocks noChangeAspect="1"/>
          </p:cNvPicPr>
          <p:nvPr/>
        </p:nvPicPr>
        <p:blipFill>
          <a:blip r:embed="rId2"/>
          <a:stretch>
            <a:fillRect/>
          </a:stretch>
        </p:blipFill>
        <p:spPr>
          <a:xfrm>
            <a:off x="4509278" y="3103179"/>
            <a:ext cx="7532625" cy="1428750"/>
          </a:xfrm>
          <a:prstGeom prst="rect">
            <a:avLst/>
          </a:prstGeom>
        </p:spPr>
      </p:pic>
    </p:spTree>
    <p:extLst>
      <p:ext uri="{BB962C8B-B14F-4D97-AF65-F5344CB8AC3E}">
        <p14:creationId xmlns:p14="http://schemas.microsoft.com/office/powerpoint/2010/main" val="219644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D6846C-2E5F-42CD-8530-638C75E11194}"/>
              </a:ext>
            </a:extLst>
          </p:cNvPr>
          <p:cNvSpPr>
            <a:spLocks noGrp="1"/>
          </p:cNvSpPr>
          <p:nvPr>
            <p:ph type="body" sz="quarter" idx="10"/>
          </p:nvPr>
        </p:nvSpPr>
        <p:spPr/>
        <p:txBody>
          <a:bodyPr/>
          <a:lstStyle/>
          <a:p>
            <a:r>
              <a:rPr lang="en-GB" dirty="0"/>
              <a:t>Data Structures in R - list</a:t>
            </a:r>
          </a:p>
        </p:txBody>
      </p:sp>
      <p:sp>
        <p:nvSpPr>
          <p:cNvPr id="3" name="Slide Number Placeholder 2">
            <a:extLst>
              <a:ext uri="{FF2B5EF4-FFF2-40B4-BE49-F238E27FC236}">
                <a16:creationId xmlns:a16="http://schemas.microsoft.com/office/drawing/2014/main" id="{132B04DB-3C07-43E0-9477-175D763C353B}"/>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4" name="Text Placeholder 3">
            <a:extLst>
              <a:ext uri="{FF2B5EF4-FFF2-40B4-BE49-F238E27FC236}">
                <a16:creationId xmlns:a16="http://schemas.microsoft.com/office/drawing/2014/main" id="{4AF194AB-5E12-433F-BE57-77559E9A1178}"/>
              </a:ext>
            </a:extLst>
          </p:cNvPr>
          <p:cNvSpPr>
            <a:spLocks noGrp="1"/>
          </p:cNvSpPr>
          <p:nvPr>
            <p:ph type="body" sz="quarter" idx="15"/>
          </p:nvPr>
        </p:nvSpPr>
        <p:spPr>
          <a:xfrm>
            <a:off x="4556692" y="443155"/>
            <a:ext cx="7767313" cy="6076086"/>
          </a:xfrm>
        </p:spPr>
        <p:txBody>
          <a:bodyPr/>
          <a:lstStyle/>
          <a:p>
            <a:r>
              <a:rPr lang="en-GB" sz="2000" b="1" dirty="0"/>
              <a:t>Lists store elements of any structure and data type, including other lists.</a:t>
            </a:r>
          </a:p>
          <a:p>
            <a:endParaRPr lang="en-GB" sz="2000" b="1" dirty="0"/>
          </a:p>
          <a:p>
            <a:endParaRPr lang="en-GB" sz="2000" b="1" dirty="0"/>
          </a:p>
          <a:p>
            <a:endParaRPr lang="en-GB" dirty="0"/>
          </a:p>
          <a:p>
            <a:endParaRPr lang="en-GB" dirty="0"/>
          </a:p>
          <a:p>
            <a:endParaRPr lang="en-GB" dirty="0"/>
          </a:p>
          <a:p>
            <a:endParaRPr lang="en-GB" dirty="0"/>
          </a:p>
          <a:p>
            <a:endParaRPr lang="en-GB" dirty="0"/>
          </a:p>
          <a:p>
            <a:endParaRPr lang="en-GB" b="1" dirty="0"/>
          </a:p>
        </p:txBody>
      </p:sp>
      <p:pic>
        <p:nvPicPr>
          <p:cNvPr id="6" name="Picture 5">
            <a:extLst>
              <a:ext uri="{FF2B5EF4-FFF2-40B4-BE49-F238E27FC236}">
                <a16:creationId xmlns:a16="http://schemas.microsoft.com/office/drawing/2014/main" id="{E3A5E3D9-31FD-4E41-85DC-C17A7FE4E6D8}"/>
              </a:ext>
            </a:extLst>
          </p:cNvPr>
          <p:cNvPicPr>
            <a:picLocks noChangeAspect="1"/>
          </p:cNvPicPr>
          <p:nvPr/>
        </p:nvPicPr>
        <p:blipFill>
          <a:blip r:embed="rId3"/>
          <a:stretch>
            <a:fillRect/>
          </a:stretch>
        </p:blipFill>
        <p:spPr>
          <a:xfrm>
            <a:off x="4642452" y="1201464"/>
            <a:ext cx="7164763" cy="1028700"/>
          </a:xfrm>
          <a:prstGeom prst="rect">
            <a:avLst/>
          </a:prstGeom>
        </p:spPr>
      </p:pic>
      <p:pic>
        <p:nvPicPr>
          <p:cNvPr id="9" name="Picture 8">
            <a:extLst>
              <a:ext uri="{FF2B5EF4-FFF2-40B4-BE49-F238E27FC236}">
                <a16:creationId xmlns:a16="http://schemas.microsoft.com/office/drawing/2014/main" id="{795BC7A0-C46D-447F-8AA3-6E39E7BAC37C}"/>
              </a:ext>
            </a:extLst>
          </p:cNvPr>
          <p:cNvPicPr>
            <a:picLocks noChangeAspect="1"/>
          </p:cNvPicPr>
          <p:nvPr/>
        </p:nvPicPr>
        <p:blipFill>
          <a:blip r:embed="rId4"/>
          <a:stretch>
            <a:fillRect/>
          </a:stretch>
        </p:blipFill>
        <p:spPr>
          <a:xfrm>
            <a:off x="4642452" y="2473072"/>
            <a:ext cx="7277100" cy="4038600"/>
          </a:xfrm>
          <a:prstGeom prst="rect">
            <a:avLst/>
          </a:prstGeom>
        </p:spPr>
      </p:pic>
    </p:spTree>
    <p:extLst>
      <p:ext uri="{BB962C8B-B14F-4D97-AF65-F5344CB8AC3E}">
        <p14:creationId xmlns:p14="http://schemas.microsoft.com/office/powerpoint/2010/main" val="292677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F225C-22BA-4F5C-AB0C-9759DBC17B0A}"/>
              </a:ext>
            </a:extLst>
          </p:cNvPr>
          <p:cNvSpPr>
            <a:spLocks noGrp="1"/>
          </p:cNvSpPr>
          <p:nvPr>
            <p:ph type="body" sz="quarter" idx="10"/>
          </p:nvPr>
        </p:nvSpPr>
        <p:spPr/>
        <p:txBody>
          <a:bodyPr/>
          <a:lstStyle/>
          <a:p>
            <a:r>
              <a:rPr lang="en-GB" dirty="0"/>
              <a:t>Data Structures in R – data frame</a:t>
            </a:r>
          </a:p>
          <a:p>
            <a:endParaRPr lang="en-GB" dirty="0"/>
          </a:p>
        </p:txBody>
      </p:sp>
      <p:sp>
        <p:nvSpPr>
          <p:cNvPr id="3" name="Slide Number Placeholder 2">
            <a:extLst>
              <a:ext uri="{FF2B5EF4-FFF2-40B4-BE49-F238E27FC236}">
                <a16:creationId xmlns:a16="http://schemas.microsoft.com/office/drawing/2014/main" id="{27FC73D4-F612-472E-B965-D32D0C57FB22}"/>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4" name="Text Placeholder 3">
            <a:extLst>
              <a:ext uri="{FF2B5EF4-FFF2-40B4-BE49-F238E27FC236}">
                <a16:creationId xmlns:a16="http://schemas.microsoft.com/office/drawing/2014/main" id="{95561E74-FA88-40EF-8A8C-38BE7DE2C33F}"/>
              </a:ext>
            </a:extLst>
          </p:cNvPr>
          <p:cNvSpPr>
            <a:spLocks noGrp="1"/>
          </p:cNvSpPr>
          <p:nvPr>
            <p:ph type="body" sz="quarter" idx="15"/>
          </p:nvPr>
        </p:nvSpPr>
        <p:spPr>
          <a:xfrm>
            <a:off x="4561490" y="441434"/>
            <a:ext cx="7246335" cy="6027959"/>
          </a:xfrm>
        </p:spPr>
        <p:txBody>
          <a:bodyPr/>
          <a:lstStyle/>
          <a:p>
            <a:r>
              <a:rPr lang="en-GB" sz="2000" b="1" dirty="0"/>
              <a:t>Data Frame</a:t>
            </a:r>
          </a:p>
          <a:p>
            <a:pPr marL="342900" indent="-342900">
              <a:buFont typeface="Wingdings" panose="05000000000000000000" pitchFamily="2" charset="2"/>
              <a:buChar char="§"/>
            </a:pPr>
            <a:r>
              <a:rPr lang="en-GB" sz="2000" dirty="0"/>
              <a:t>Tabular, 2 dimensional (rows and columns)</a:t>
            </a:r>
          </a:p>
          <a:p>
            <a:pPr marL="342900" indent="-342900">
              <a:buFont typeface="Wingdings" panose="05000000000000000000" pitchFamily="2" charset="2"/>
              <a:buChar char="§"/>
            </a:pPr>
            <a:r>
              <a:rPr lang="en-GB" sz="2000" dirty="0"/>
              <a:t>Columns can contain data of different types</a:t>
            </a:r>
          </a:p>
          <a:p>
            <a:pPr marL="342900" indent="-342900">
              <a:buFont typeface="Wingdings" panose="05000000000000000000" pitchFamily="2" charset="2"/>
              <a:buChar char="§"/>
            </a:pPr>
            <a:endParaRPr lang="en-GB" sz="2000" dirty="0"/>
          </a:p>
          <a:p>
            <a:r>
              <a:rPr lang="en-GB" sz="2000" b="1" dirty="0"/>
              <a:t>Data frames are the data structures most suited for analytics:</a:t>
            </a:r>
          </a:p>
          <a:p>
            <a:endParaRPr lang="en-GB" sz="2000" b="1" dirty="0"/>
          </a:p>
        </p:txBody>
      </p:sp>
      <p:pic>
        <p:nvPicPr>
          <p:cNvPr id="6" name="Picture 5">
            <a:extLst>
              <a:ext uri="{FF2B5EF4-FFF2-40B4-BE49-F238E27FC236}">
                <a16:creationId xmlns:a16="http://schemas.microsoft.com/office/drawing/2014/main" id="{D336A805-FE16-4038-A2F1-199FD91239E1}"/>
              </a:ext>
            </a:extLst>
          </p:cNvPr>
          <p:cNvPicPr>
            <a:picLocks noChangeAspect="1"/>
          </p:cNvPicPr>
          <p:nvPr/>
        </p:nvPicPr>
        <p:blipFill>
          <a:blip r:embed="rId3"/>
          <a:stretch>
            <a:fillRect/>
          </a:stretch>
        </p:blipFill>
        <p:spPr>
          <a:xfrm>
            <a:off x="4708634" y="2726571"/>
            <a:ext cx="6695090" cy="3389754"/>
          </a:xfrm>
          <a:prstGeom prst="rect">
            <a:avLst/>
          </a:prstGeom>
        </p:spPr>
      </p:pic>
    </p:spTree>
    <p:extLst>
      <p:ext uri="{BB962C8B-B14F-4D97-AF65-F5344CB8AC3E}">
        <p14:creationId xmlns:p14="http://schemas.microsoft.com/office/powerpoint/2010/main" val="3114742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F225C-22BA-4F5C-AB0C-9759DBC17B0A}"/>
              </a:ext>
            </a:extLst>
          </p:cNvPr>
          <p:cNvSpPr>
            <a:spLocks noGrp="1"/>
          </p:cNvSpPr>
          <p:nvPr>
            <p:ph type="body" sz="quarter" idx="10"/>
          </p:nvPr>
        </p:nvSpPr>
        <p:spPr/>
        <p:txBody>
          <a:bodyPr/>
          <a:lstStyle/>
          <a:p>
            <a:r>
              <a:rPr lang="en-GB" dirty="0"/>
              <a:t>Data Structures in R – data frame</a:t>
            </a:r>
          </a:p>
          <a:p>
            <a:endParaRPr lang="en-GB" dirty="0"/>
          </a:p>
        </p:txBody>
      </p:sp>
      <p:sp>
        <p:nvSpPr>
          <p:cNvPr id="3" name="Slide Number Placeholder 2">
            <a:extLst>
              <a:ext uri="{FF2B5EF4-FFF2-40B4-BE49-F238E27FC236}">
                <a16:creationId xmlns:a16="http://schemas.microsoft.com/office/drawing/2014/main" id="{27FC73D4-F612-472E-B965-D32D0C57FB22}"/>
              </a:ext>
            </a:extLst>
          </p:cNvPr>
          <p:cNvSpPr>
            <a:spLocks noGrp="1"/>
          </p:cNvSpPr>
          <p:nvPr>
            <p:ph type="sldNum" sz="quarter" idx="4"/>
          </p:nvPr>
        </p:nvSpPr>
        <p:spPr/>
        <p:txBody>
          <a:bodyPr/>
          <a:lstStyle/>
          <a:p>
            <a:fld id="{EF892D59-8F09-EF4B-AD6D-DA609442F868}" type="slidenum">
              <a:rPr lang="en-GB" smtClean="0"/>
              <a:pPr/>
              <a:t>15</a:t>
            </a:fld>
            <a:endParaRPr lang="en-GB" dirty="0"/>
          </a:p>
        </p:txBody>
      </p:sp>
      <p:sp>
        <p:nvSpPr>
          <p:cNvPr id="4" name="Text Placeholder 3">
            <a:extLst>
              <a:ext uri="{FF2B5EF4-FFF2-40B4-BE49-F238E27FC236}">
                <a16:creationId xmlns:a16="http://schemas.microsoft.com/office/drawing/2014/main" id="{95561E74-FA88-40EF-8A8C-38BE7DE2C33F}"/>
              </a:ext>
            </a:extLst>
          </p:cNvPr>
          <p:cNvSpPr>
            <a:spLocks noGrp="1"/>
          </p:cNvSpPr>
          <p:nvPr>
            <p:ph type="body" sz="quarter" idx="15"/>
          </p:nvPr>
        </p:nvSpPr>
        <p:spPr>
          <a:xfrm>
            <a:off x="5145149" y="490171"/>
            <a:ext cx="7246335" cy="6027959"/>
          </a:xfrm>
        </p:spPr>
        <p:txBody>
          <a:bodyPr/>
          <a:lstStyle/>
          <a:p>
            <a:r>
              <a:rPr lang="en-GB" sz="2000" dirty="0"/>
              <a:t>Data frames can be created using</a:t>
            </a:r>
            <a:r>
              <a:rPr lang="en-GB" sz="2000" b="1" dirty="0"/>
              <a:t> </a:t>
            </a:r>
            <a:r>
              <a:rPr lang="en-GB" sz="2000" b="1" dirty="0" err="1"/>
              <a:t>data.frame</a:t>
            </a:r>
            <a:r>
              <a:rPr lang="en-GB" sz="2000" b="1" dirty="0"/>
              <a:t>()</a:t>
            </a:r>
          </a:p>
          <a:p>
            <a:endParaRPr lang="en-GB" sz="2000" b="1" dirty="0"/>
          </a:p>
          <a:p>
            <a:endParaRPr lang="en-GB" sz="2000" b="1" dirty="0"/>
          </a:p>
          <a:p>
            <a:endParaRPr lang="en-GB" sz="2000" b="1" dirty="0"/>
          </a:p>
          <a:p>
            <a:endParaRPr lang="en-GB" sz="2000" b="1" dirty="0"/>
          </a:p>
          <a:p>
            <a:endParaRPr lang="en-GB" sz="2000" b="1" dirty="0"/>
          </a:p>
          <a:p>
            <a:endParaRPr lang="en-GB" sz="2000" b="1" dirty="0"/>
          </a:p>
          <a:p>
            <a:endParaRPr lang="en-GB" sz="2000" b="1" dirty="0"/>
          </a:p>
          <a:p>
            <a:endParaRPr lang="en-GB" sz="2000" b="1" dirty="0"/>
          </a:p>
          <a:p>
            <a:endParaRPr lang="en-GB" sz="2000" b="1" dirty="0"/>
          </a:p>
          <a:p>
            <a:r>
              <a:rPr lang="en-GB" sz="2000" b="1" dirty="0"/>
              <a:t>Data type of each column:</a:t>
            </a:r>
          </a:p>
          <a:p>
            <a:endParaRPr lang="en-GB" sz="2000" b="1" dirty="0"/>
          </a:p>
          <a:p>
            <a:endParaRPr lang="en-GB" sz="2000" b="1" dirty="0"/>
          </a:p>
          <a:p>
            <a:endParaRPr lang="en-GB" sz="2000" b="1" dirty="0"/>
          </a:p>
        </p:txBody>
      </p:sp>
      <p:pic>
        <p:nvPicPr>
          <p:cNvPr id="7" name="Picture 6">
            <a:extLst>
              <a:ext uri="{FF2B5EF4-FFF2-40B4-BE49-F238E27FC236}">
                <a16:creationId xmlns:a16="http://schemas.microsoft.com/office/drawing/2014/main" id="{39DD56A9-4997-44E9-ACC7-12DD84FD10E5}"/>
              </a:ext>
            </a:extLst>
          </p:cNvPr>
          <p:cNvPicPr>
            <a:picLocks noChangeAspect="1"/>
          </p:cNvPicPr>
          <p:nvPr/>
        </p:nvPicPr>
        <p:blipFill>
          <a:blip r:embed="rId3"/>
          <a:stretch>
            <a:fillRect/>
          </a:stretch>
        </p:blipFill>
        <p:spPr>
          <a:xfrm>
            <a:off x="5456435" y="999468"/>
            <a:ext cx="5505450" cy="942975"/>
          </a:xfrm>
          <a:prstGeom prst="rect">
            <a:avLst/>
          </a:prstGeom>
        </p:spPr>
      </p:pic>
      <p:pic>
        <p:nvPicPr>
          <p:cNvPr id="9" name="Picture 8">
            <a:extLst>
              <a:ext uri="{FF2B5EF4-FFF2-40B4-BE49-F238E27FC236}">
                <a16:creationId xmlns:a16="http://schemas.microsoft.com/office/drawing/2014/main" id="{1BB9FD52-89CE-4AC0-95CC-078016D1E6A2}"/>
              </a:ext>
            </a:extLst>
          </p:cNvPr>
          <p:cNvPicPr>
            <a:picLocks noChangeAspect="1"/>
          </p:cNvPicPr>
          <p:nvPr/>
        </p:nvPicPr>
        <p:blipFill>
          <a:blip r:embed="rId4"/>
          <a:stretch>
            <a:fillRect/>
          </a:stretch>
        </p:blipFill>
        <p:spPr>
          <a:xfrm>
            <a:off x="6585094" y="2239116"/>
            <a:ext cx="2819400" cy="1657350"/>
          </a:xfrm>
          <a:prstGeom prst="rect">
            <a:avLst/>
          </a:prstGeom>
        </p:spPr>
      </p:pic>
      <p:pic>
        <p:nvPicPr>
          <p:cNvPr id="11" name="Picture 10">
            <a:extLst>
              <a:ext uri="{FF2B5EF4-FFF2-40B4-BE49-F238E27FC236}">
                <a16:creationId xmlns:a16="http://schemas.microsoft.com/office/drawing/2014/main" id="{3FE0405D-5498-4046-B6D0-9651930F2FB1}"/>
              </a:ext>
            </a:extLst>
          </p:cNvPr>
          <p:cNvPicPr>
            <a:picLocks noChangeAspect="1"/>
          </p:cNvPicPr>
          <p:nvPr/>
        </p:nvPicPr>
        <p:blipFill>
          <a:blip r:embed="rId5"/>
          <a:stretch>
            <a:fillRect/>
          </a:stretch>
        </p:blipFill>
        <p:spPr>
          <a:xfrm>
            <a:off x="5456435" y="5109786"/>
            <a:ext cx="5314950" cy="1381125"/>
          </a:xfrm>
          <a:prstGeom prst="rect">
            <a:avLst/>
          </a:prstGeom>
        </p:spPr>
      </p:pic>
    </p:spTree>
    <p:extLst>
      <p:ext uri="{BB962C8B-B14F-4D97-AF65-F5344CB8AC3E}">
        <p14:creationId xmlns:p14="http://schemas.microsoft.com/office/powerpoint/2010/main" val="40328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F225C-22BA-4F5C-AB0C-9759DBC17B0A}"/>
              </a:ext>
            </a:extLst>
          </p:cNvPr>
          <p:cNvSpPr>
            <a:spLocks noGrp="1"/>
          </p:cNvSpPr>
          <p:nvPr>
            <p:ph type="body" sz="quarter" idx="10"/>
          </p:nvPr>
        </p:nvSpPr>
        <p:spPr/>
        <p:txBody>
          <a:bodyPr/>
          <a:lstStyle/>
          <a:p>
            <a:r>
              <a:rPr lang="en-GB" dirty="0"/>
              <a:t>Data Structures in R – data frame</a:t>
            </a:r>
          </a:p>
          <a:p>
            <a:endParaRPr lang="en-GB" dirty="0"/>
          </a:p>
        </p:txBody>
      </p:sp>
      <p:sp>
        <p:nvSpPr>
          <p:cNvPr id="3" name="Slide Number Placeholder 2">
            <a:extLst>
              <a:ext uri="{FF2B5EF4-FFF2-40B4-BE49-F238E27FC236}">
                <a16:creationId xmlns:a16="http://schemas.microsoft.com/office/drawing/2014/main" id="{27FC73D4-F612-472E-B965-D32D0C57FB22}"/>
              </a:ext>
            </a:extLst>
          </p:cNvPr>
          <p:cNvSpPr>
            <a:spLocks noGrp="1"/>
          </p:cNvSpPr>
          <p:nvPr>
            <p:ph type="sldNum" sz="quarter" idx="4"/>
          </p:nvPr>
        </p:nvSpPr>
        <p:spPr/>
        <p:txBody>
          <a:bodyPr/>
          <a:lstStyle/>
          <a:p>
            <a:fld id="{EF892D59-8F09-EF4B-AD6D-DA609442F868}" type="slidenum">
              <a:rPr lang="en-GB" smtClean="0"/>
              <a:pPr/>
              <a:t>16</a:t>
            </a:fld>
            <a:endParaRPr lang="en-GB" dirty="0"/>
          </a:p>
        </p:txBody>
      </p:sp>
      <p:sp>
        <p:nvSpPr>
          <p:cNvPr id="4" name="Text Placeholder 3">
            <a:extLst>
              <a:ext uri="{FF2B5EF4-FFF2-40B4-BE49-F238E27FC236}">
                <a16:creationId xmlns:a16="http://schemas.microsoft.com/office/drawing/2014/main" id="{95561E74-FA88-40EF-8A8C-38BE7DE2C33F}"/>
              </a:ext>
            </a:extLst>
          </p:cNvPr>
          <p:cNvSpPr>
            <a:spLocks noGrp="1"/>
          </p:cNvSpPr>
          <p:nvPr>
            <p:ph type="body" sz="quarter" idx="15"/>
          </p:nvPr>
        </p:nvSpPr>
        <p:spPr>
          <a:xfrm>
            <a:off x="4945665" y="1164050"/>
            <a:ext cx="7246335" cy="6027959"/>
          </a:xfrm>
        </p:spPr>
        <p:txBody>
          <a:bodyPr/>
          <a:lstStyle/>
          <a:p>
            <a:r>
              <a:rPr lang="en-GB" sz="2000" b="1" dirty="0"/>
              <a:t>When reading data from a CSV file the result is a data frame:</a:t>
            </a:r>
          </a:p>
          <a:p>
            <a:endParaRPr lang="en-GB" sz="2000" b="1" dirty="0"/>
          </a:p>
          <a:p>
            <a:endParaRPr lang="en-GB" sz="2000" b="1" dirty="0"/>
          </a:p>
          <a:p>
            <a:endParaRPr lang="en-GB" sz="2000" b="1" dirty="0"/>
          </a:p>
          <a:p>
            <a:endParaRPr lang="en-GB" sz="2000" b="1" dirty="0"/>
          </a:p>
          <a:p>
            <a:endParaRPr lang="en-GB" sz="2000" b="1" dirty="0"/>
          </a:p>
        </p:txBody>
      </p:sp>
      <p:pic>
        <p:nvPicPr>
          <p:cNvPr id="10" name="Picture 9">
            <a:extLst>
              <a:ext uri="{FF2B5EF4-FFF2-40B4-BE49-F238E27FC236}">
                <a16:creationId xmlns:a16="http://schemas.microsoft.com/office/drawing/2014/main" id="{FA6D7AC0-9432-483B-B7C9-DCBEE2854BAA}"/>
              </a:ext>
            </a:extLst>
          </p:cNvPr>
          <p:cNvPicPr>
            <a:picLocks noChangeAspect="1"/>
          </p:cNvPicPr>
          <p:nvPr/>
        </p:nvPicPr>
        <p:blipFill>
          <a:blip r:embed="rId3"/>
          <a:stretch>
            <a:fillRect/>
          </a:stretch>
        </p:blipFill>
        <p:spPr>
          <a:xfrm>
            <a:off x="4988139" y="2313023"/>
            <a:ext cx="6661023" cy="2374353"/>
          </a:xfrm>
          <a:prstGeom prst="rect">
            <a:avLst/>
          </a:prstGeom>
        </p:spPr>
      </p:pic>
    </p:spTree>
    <p:extLst>
      <p:ext uri="{BB962C8B-B14F-4D97-AF65-F5344CB8AC3E}">
        <p14:creationId xmlns:p14="http://schemas.microsoft.com/office/powerpoint/2010/main" val="242000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C6C285-0B9A-4180-B363-A19CF7CFB314}"/>
              </a:ext>
            </a:extLst>
          </p:cNvPr>
          <p:cNvSpPr>
            <a:spLocks noGrp="1"/>
          </p:cNvSpPr>
          <p:nvPr>
            <p:ph type="ctrTitle"/>
          </p:nvPr>
        </p:nvSpPr>
        <p:spPr/>
        <p:txBody>
          <a:bodyPr/>
          <a:lstStyle/>
          <a:p>
            <a:r>
              <a:rPr lang="en-GB" dirty="0"/>
              <a:t>R Basics</a:t>
            </a:r>
          </a:p>
        </p:txBody>
      </p:sp>
      <p:sp>
        <p:nvSpPr>
          <p:cNvPr id="7" name="Text Placeholder 6">
            <a:extLst>
              <a:ext uri="{FF2B5EF4-FFF2-40B4-BE49-F238E27FC236}">
                <a16:creationId xmlns:a16="http://schemas.microsoft.com/office/drawing/2014/main" id="{F4058EBB-E92D-4919-BB82-901E346A426F}"/>
              </a:ext>
            </a:extLst>
          </p:cNvPr>
          <p:cNvSpPr>
            <a:spLocks noGrp="1"/>
          </p:cNvSpPr>
          <p:nvPr>
            <p:ph type="body" sz="quarter" idx="10"/>
          </p:nvPr>
        </p:nvSpPr>
        <p:spPr/>
        <p:txBody>
          <a:bodyPr/>
          <a:lstStyle/>
          <a:p>
            <a:r>
              <a:rPr lang="en-GB" dirty="0"/>
              <a:t>R and RStudio</a:t>
            </a:r>
          </a:p>
          <a:p>
            <a:r>
              <a:rPr lang="en-GB" dirty="0"/>
              <a:t>Data types</a:t>
            </a:r>
          </a:p>
          <a:p>
            <a:r>
              <a:rPr lang="en-GB" dirty="0"/>
              <a:t>Data structures</a:t>
            </a:r>
          </a:p>
        </p:txBody>
      </p:sp>
      <p:sp>
        <p:nvSpPr>
          <p:cNvPr id="2" name="Slide Number Placeholder 1">
            <a:extLst>
              <a:ext uri="{FF2B5EF4-FFF2-40B4-BE49-F238E27FC236}">
                <a16:creationId xmlns:a16="http://schemas.microsoft.com/office/drawing/2014/main" id="{22098220-EF84-4734-88AF-30630EFC7A5B}"/>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151531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384175" y="1349985"/>
            <a:ext cx="3993931" cy="2751999"/>
          </a:xfrm>
        </p:spPr>
        <p:txBody>
          <a:bodyPr/>
          <a:lstStyle/>
          <a:p>
            <a:r>
              <a:rPr lang="en-GB" dirty="0"/>
              <a:t>R in a nutshell</a:t>
            </a:r>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3</a:t>
            </a:fld>
            <a:endParaRPr lang="en-GB"/>
          </a:p>
        </p:txBody>
      </p:sp>
      <p:sp>
        <p:nvSpPr>
          <p:cNvPr id="6" name="Text Placeholder 5">
            <a:extLst>
              <a:ext uri="{FF2B5EF4-FFF2-40B4-BE49-F238E27FC236}">
                <a16:creationId xmlns:a16="http://schemas.microsoft.com/office/drawing/2014/main" id="{B93D5116-03EB-48A2-B314-6A820BBB7746}"/>
              </a:ext>
            </a:extLst>
          </p:cNvPr>
          <p:cNvSpPr>
            <a:spLocks noGrp="1"/>
          </p:cNvSpPr>
          <p:nvPr>
            <p:ph type="body" sz="quarter" idx="15"/>
          </p:nvPr>
        </p:nvSpPr>
        <p:spPr>
          <a:xfrm>
            <a:off x="4761186" y="641132"/>
            <a:ext cx="7046639" cy="5828262"/>
          </a:xfrm>
        </p:spPr>
        <p:txBody>
          <a:bodyPr/>
          <a:lstStyle/>
          <a:p>
            <a:endParaRPr lang="en-GB" dirty="0"/>
          </a:p>
          <a:p>
            <a:endParaRPr lang="en-GB" dirty="0"/>
          </a:p>
          <a:p>
            <a:endParaRPr lang="en-GB" dirty="0"/>
          </a:p>
          <a:p>
            <a:endParaRPr lang="en-GB" dirty="0"/>
          </a:p>
          <a:p>
            <a:pPr algn="ctr"/>
            <a:endParaRPr lang="en-GB" dirty="0"/>
          </a:p>
          <a:p>
            <a:pPr algn="ctr"/>
            <a:r>
              <a:rPr lang="en-GB" sz="3200" b="1" dirty="0"/>
              <a:t>Open source</a:t>
            </a:r>
          </a:p>
          <a:p>
            <a:pPr algn="ctr"/>
            <a:r>
              <a:rPr lang="en-GB" sz="2400" b="1" dirty="0"/>
              <a:t>Core R and libraries (packages)</a:t>
            </a:r>
          </a:p>
          <a:p>
            <a:pPr algn="ctr"/>
            <a:r>
              <a:rPr lang="en-GB" sz="2400" dirty="0"/>
              <a:t>Statistics</a:t>
            </a:r>
          </a:p>
          <a:p>
            <a:pPr algn="ctr"/>
            <a:r>
              <a:rPr lang="en-GB" sz="2400" dirty="0"/>
              <a:t>Analytics</a:t>
            </a:r>
          </a:p>
          <a:p>
            <a:pPr algn="ctr"/>
            <a:r>
              <a:rPr lang="en-GB" sz="2400" dirty="0"/>
              <a:t>Visualisation</a:t>
            </a:r>
          </a:p>
          <a:p>
            <a:endParaRPr lang="en-GB" sz="2400" dirty="0"/>
          </a:p>
          <a:p>
            <a:endParaRPr lang="en-GB" sz="2400" dirty="0"/>
          </a:p>
          <a:p>
            <a:r>
              <a:rPr lang="en-GB" sz="2400" b="1" dirty="0"/>
              <a:t>R or Python?</a:t>
            </a:r>
          </a:p>
          <a:p>
            <a:r>
              <a:rPr lang="en-GB" sz="2400" dirty="0">
                <a:hlinkClick r:id="rId3"/>
              </a:rPr>
              <a:t>https://www.datacamp.com/community/tutorials/r-or-python-for-data-analysis</a:t>
            </a:r>
            <a:endParaRPr lang="en-GB" sz="2400" dirty="0"/>
          </a:p>
          <a:p>
            <a:endParaRPr lang="en-GB" sz="2400" dirty="0"/>
          </a:p>
        </p:txBody>
      </p:sp>
      <p:pic>
        <p:nvPicPr>
          <p:cNvPr id="4" name="Picture 3">
            <a:extLst>
              <a:ext uri="{FF2B5EF4-FFF2-40B4-BE49-F238E27FC236}">
                <a16:creationId xmlns:a16="http://schemas.microsoft.com/office/drawing/2014/main" id="{59B8E1B3-8287-4BB0-B53B-8D3DD8CC684D}"/>
              </a:ext>
            </a:extLst>
          </p:cNvPr>
          <p:cNvPicPr>
            <a:picLocks noChangeAspect="1"/>
          </p:cNvPicPr>
          <p:nvPr/>
        </p:nvPicPr>
        <p:blipFill>
          <a:blip r:embed="rId4"/>
          <a:stretch>
            <a:fillRect/>
          </a:stretch>
        </p:blipFill>
        <p:spPr>
          <a:xfrm>
            <a:off x="7161343" y="718953"/>
            <a:ext cx="2390775" cy="1495425"/>
          </a:xfrm>
          <a:prstGeom prst="rect">
            <a:avLst/>
          </a:prstGeom>
        </p:spPr>
      </p:pic>
    </p:spTree>
    <p:extLst>
      <p:ext uri="{BB962C8B-B14F-4D97-AF65-F5344CB8AC3E}">
        <p14:creationId xmlns:p14="http://schemas.microsoft.com/office/powerpoint/2010/main" val="316203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677E66-CC11-4BA1-BD7E-1A0DFDD92DEB}"/>
              </a:ext>
            </a:extLst>
          </p:cNvPr>
          <p:cNvSpPr>
            <a:spLocks noGrp="1"/>
          </p:cNvSpPr>
          <p:nvPr>
            <p:ph type="body" sz="quarter" idx="10"/>
          </p:nvPr>
        </p:nvSpPr>
        <p:spPr/>
        <p:txBody>
          <a:bodyPr/>
          <a:lstStyle/>
          <a:p>
            <a:r>
              <a:rPr lang="en-GB" dirty="0"/>
              <a:t>RStudio</a:t>
            </a:r>
          </a:p>
        </p:txBody>
      </p:sp>
      <p:sp>
        <p:nvSpPr>
          <p:cNvPr id="3" name="Slide Number Placeholder 2">
            <a:extLst>
              <a:ext uri="{FF2B5EF4-FFF2-40B4-BE49-F238E27FC236}">
                <a16:creationId xmlns:a16="http://schemas.microsoft.com/office/drawing/2014/main" id="{A0530A4A-B131-4DBE-A4CE-C67ACFF95A80}"/>
              </a:ext>
            </a:extLst>
          </p:cNvPr>
          <p:cNvSpPr>
            <a:spLocks noGrp="1"/>
          </p:cNvSpPr>
          <p:nvPr>
            <p:ph type="sldNum" sz="quarter" idx="4"/>
          </p:nvPr>
        </p:nvSpPr>
        <p:spPr/>
        <p:txBody>
          <a:bodyPr/>
          <a:lstStyle/>
          <a:p>
            <a:fld id="{EF892D59-8F09-EF4B-AD6D-DA609442F868}" type="slidenum">
              <a:rPr lang="en-GB" smtClean="0"/>
              <a:pPr/>
              <a:t>4</a:t>
            </a:fld>
            <a:endParaRPr lang="en-GB" dirty="0"/>
          </a:p>
        </p:txBody>
      </p:sp>
      <p:pic>
        <p:nvPicPr>
          <p:cNvPr id="6" name="Picture 5">
            <a:extLst>
              <a:ext uri="{FF2B5EF4-FFF2-40B4-BE49-F238E27FC236}">
                <a16:creationId xmlns:a16="http://schemas.microsoft.com/office/drawing/2014/main" id="{124E9194-7B2A-412E-97BD-B55C79C034C0}"/>
              </a:ext>
            </a:extLst>
          </p:cNvPr>
          <p:cNvPicPr>
            <a:picLocks noChangeAspect="1"/>
          </p:cNvPicPr>
          <p:nvPr/>
        </p:nvPicPr>
        <p:blipFill>
          <a:blip r:embed="rId2"/>
          <a:stretch>
            <a:fillRect/>
          </a:stretch>
        </p:blipFill>
        <p:spPr>
          <a:xfrm>
            <a:off x="7609489" y="194770"/>
            <a:ext cx="1096689" cy="1034904"/>
          </a:xfrm>
          <a:prstGeom prst="rect">
            <a:avLst/>
          </a:prstGeom>
        </p:spPr>
      </p:pic>
      <p:pic>
        <p:nvPicPr>
          <p:cNvPr id="8" name="Picture 7">
            <a:extLst>
              <a:ext uri="{FF2B5EF4-FFF2-40B4-BE49-F238E27FC236}">
                <a16:creationId xmlns:a16="http://schemas.microsoft.com/office/drawing/2014/main" id="{088FF71E-00C8-4787-B5D5-0F8410C99FA3}"/>
              </a:ext>
            </a:extLst>
          </p:cNvPr>
          <p:cNvPicPr>
            <a:picLocks noChangeAspect="1"/>
          </p:cNvPicPr>
          <p:nvPr/>
        </p:nvPicPr>
        <p:blipFill>
          <a:blip r:embed="rId3"/>
          <a:stretch>
            <a:fillRect/>
          </a:stretch>
        </p:blipFill>
        <p:spPr>
          <a:xfrm>
            <a:off x="4511065" y="1606276"/>
            <a:ext cx="7296150" cy="4416152"/>
          </a:xfrm>
          <a:prstGeom prst="rect">
            <a:avLst/>
          </a:prstGeom>
        </p:spPr>
      </p:pic>
      <p:sp>
        <p:nvSpPr>
          <p:cNvPr id="9" name="TextBox 8">
            <a:extLst>
              <a:ext uri="{FF2B5EF4-FFF2-40B4-BE49-F238E27FC236}">
                <a16:creationId xmlns:a16="http://schemas.microsoft.com/office/drawing/2014/main" id="{0500DFA9-2883-4289-AB5F-BEE389CAE281}"/>
              </a:ext>
            </a:extLst>
          </p:cNvPr>
          <p:cNvSpPr txBox="1"/>
          <p:nvPr/>
        </p:nvSpPr>
        <p:spPr>
          <a:xfrm>
            <a:off x="4277710" y="1229674"/>
            <a:ext cx="1671145" cy="231264"/>
          </a:xfrm>
          <a:prstGeom prst="rect">
            <a:avLst/>
          </a:prstGeom>
        </p:spPr>
        <p:txBody>
          <a:bodyPr vert="horz" wrap="square" lIns="0" tIns="0" rIns="0" bIns="0" rtlCol="0" anchor="t" anchorCtr="0">
            <a:normAutofit fontScale="92500" lnSpcReduction="20000"/>
          </a:bodyPr>
          <a:lstStyle/>
          <a:p>
            <a:pPr algn="l"/>
            <a:r>
              <a:rPr lang="en-GB" b="1" dirty="0">
                <a:solidFill>
                  <a:srgbClr val="FF0000"/>
                </a:solidFill>
              </a:rPr>
              <a:t>editor</a:t>
            </a:r>
          </a:p>
        </p:txBody>
      </p:sp>
      <p:sp>
        <p:nvSpPr>
          <p:cNvPr id="10" name="TextBox 9">
            <a:extLst>
              <a:ext uri="{FF2B5EF4-FFF2-40B4-BE49-F238E27FC236}">
                <a16:creationId xmlns:a16="http://schemas.microsoft.com/office/drawing/2014/main" id="{405E7A18-14C1-46BC-85A4-F0C47275D482}"/>
              </a:ext>
            </a:extLst>
          </p:cNvPr>
          <p:cNvSpPr txBox="1"/>
          <p:nvPr/>
        </p:nvSpPr>
        <p:spPr>
          <a:xfrm>
            <a:off x="4430110" y="6280408"/>
            <a:ext cx="1671145" cy="231264"/>
          </a:xfrm>
          <a:prstGeom prst="rect">
            <a:avLst/>
          </a:prstGeom>
        </p:spPr>
        <p:txBody>
          <a:bodyPr vert="horz" wrap="square" lIns="0" tIns="0" rIns="0" bIns="0" rtlCol="0" anchor="t" anchorCtr="0">
            <a:normAutofit fontScale="92500" lnSpcReduction="20000"/>
          </a:bodyPr>
          <a:lstStyle/>
          <a:p>
            <a:pPr algn="l"/>
            <a:r>
              <a:rPr lang="en-GB" b="1" dirty="0">
                <a:solidFill>
                  <a:srgbClr val="FF0000"/>
                </a:solidFill>
              </a:rPr>
              <a:t>console</a:t>
            </a:r>
          </a:p>
        </p:txBody>
      </p:sp>
      <p:sp>
        <p:nvSpPr>
          <p:cNvPr id="12" name="TextBox 11">
            <a:extLst>
              <a:ext uri="{FF2B5EF4-FFF2-40B4-BE49-F238E27FC236}">
                <a16:creationId xmlns:a16="http://schemas.microsoft.com/office/drawing/2014/main" id="{F76F2114-5237-4DE1-83CC-DD312C25E850}"/>
              </a:ext>
            </a:extLst>
          </p:cNvPr>
          <p:cNvSpPr txBox="1"/>
          <p:nvPr/>
        </p:nvSpPr>
        <p:spPr>
          <a:xfrm>
            <a:off x="10811616" y="1186711"/>
            <a:ext cx="889609" cy="231264"/>
          </a:xfrm>
          <a:prstGeom prst="rect">
            <a:avLst/>
          </a:prstGeom>
        </p:spPr>
        <p:txBody>
          <a:bodyPr vert="horz" wrap="square" lIns="0" tIns="0" rIns="0" bIns="0" rtlCol="0" anchor="t" anchorCtr="0">
            <a:normAutofit fontScale="92500" lnSpcReduction="20000"/>
          </a:bodyPr>
          <a:lstStyle/>
          <a:p>
            <a:pPr algn="l"/>
            <a:r>
              <a:rPr lang="en-GB" b="1" dirty="0">
                <a:solidFill>
                  <a:srgbClr val="FF0000"/>
                </a:solidFill>
              </a:rPr>
              <a:t>data</a:t>
            </a:r>
          </a:p>
        </p:txBody>
      </p:sp>
      <p:sp>
        <p:nvSpPr>
          <p:cNvPr id="14" name="TextBox 13">
            <a:extLst>
              <a:ext uri="{FF2B5EF4-FFF2-40B4-BE49-F238E27FC236}">
                <a16:creationId xmlns:a16="http://schemas.microsoft.com/office/drawing/2014/main" id="{F577C1BB-A1D3-483E-8747-A5876AEE7629}"/>
              </a:ext>
            </a:extLst>
          </p:cNvPr>
          <p:cNvSpPr txBox="1"/>
          <p:nvPr/>
        </p:nvSpPr>
        <p:spPr>
          <a:xfrm>
            <a:off x="10797336" y="6254627"/>
            <a:ext cx="903889" cy="231264"/>
          </a:xfrm>
          <a:prstGeom prst="rect">
            <a:avLst/>
          </a:prstGeom>
        </p:spPr>
        <p:txBody>
          <a:bodyPr vert="horz" wrap="square" lIns="0" tIns="0" rIns="0" bIns="0" rtlCol="0" anchor="t" anchorCtr="0">
            <a:normAutofit fontScale="92500" lnSpcReduction="20000"/>
          </a:bodyPr>
          <a:lstStyle/>
          <a:p>
            <a:pPr algn="l"/>
            <a:r>
              <a:rPr lang="en-GB" b="1" dirty="0">
                <a:solidFill>
                  <a:srgbClr val="FF0000"/>
                </a:solidFill>
              </a:rPr>
              <a:t>plots</a:t>
            </a:r>
          </a:p>
        </p:txBody>
      </p:sp>
      <p:cxnSp>
        <p:nvCxnSpPr>
          <p:cNvPr id="16" name="Straight Arrow Connector 15">
            <a:extLst>
              <a:ext uri="{FF2B5EF4-FFF2-40B4-BE49-F238E27FC236}">
                <a16:creationId xmlns:a16="http://schemas.microsoft.com/office/drawing/2014/main" id="{9EAB4C2E-BA23-48CB-A6D7-BAC3300CC12D}"/>
              </a:ext>
            </a:extLst>
          </p:cNvPr>
          <p:cNvCxnSpPr/>
          <p:nvPr/>
        </p:nvCxnSpPr>
        <p:spPr>
          <a:xfrm>
            <a:off x="4719145" y="1460938"/>
            <a:ext cx="861848" cy="165012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F2F3759-D81E-41A1-B606-ABD7227E8965}"/>
              </a:ext>
            </a:extLst>
          </p:cNvPr>
          <p:cNvCxnSpPr>
            <a:cxnSpLocks/>
          </p:cNvCxnSpPr>
          <p:nvPr/>
        </p:nvCxnSpPr>
        <p:spPr>
          <a:xfrm flipH="1">
            <a:off x="10373710" y="1515062"/>
            <a:ext cx="656897" cy="15014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8B078D-F14D-472D-8503-1F7793D77E5B}"/>
              </a:ext>
            </a:extLst>
          </p:cNvPr>
          <p:cNvCxnSpPr>
            <a:cxnSpLocks/>
          </p:cNvCxnSpPr>
          <p:nvPr/>
        </p:nvCxnSpPr>
        <p:spPr>
          <a:xfrm flipV="1">
            <a:off x="4871545" y="4771468"/>
            <a:ext cx="1224455" cy="148315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04ACC2-A4DA-484A-B402-55CB3F183F9A}"/>
              </a:ext>
            </a:extLst>
          </p:cNvPr>
          <p:cNvCxnSpPr>
            <a:cxnSpLocks/>
          </p:cNvCxnSpPr>
          <p:nvPr/>
        </p:nvCxnSpPr>
        <p:spPr>
          <a:xfrm flipH="1" flipV="1">
            <a:off x="10702158" y="5160579"/>
            <a:ext cx="328449" cy="100718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93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4A86C-5AA3-44DB-ADB8-9FD6B6321146}"/>
              </a:ext>
            </a:extLst>
          </p:cNvPr>
          <p:cNvSpPr>
            <a:spLocks noGrp="1"/>
          </p:cNvSpPr>
          <p:nvPr>
            <p:ph type="body" sz="quarter" idx="10"/>
          </p:nvPr>
        </p:nvSpPr>
        <p:spPr/>
        <p:txBody>
          <a:bodyPr/>
          <a:lstStyle/>
          <a:p>
            <a:r>
              <a:rPr lang="en-GB" dirty="0"/>
              <a:t>Data types in r</a:t>
            </a:r>
          </a:p>
        </p:txBody>
      </p:sp>
      <p:sp>
        <p:nvSpPr>
          <p:cNvPr id="3" name="Slide Number Placeholder 2">
            <a:extLst>
              <a:ext uri="{FF2B5EF4-FFF2-40B4-BE49-F238E27FC236}">
                <a16:creationId xmlns:a16="http://schemas.microsoft.com/office/drawing/2014/main" id="{9333B436-ED00-46E8-A164-BF8A178E31D7}"/>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4" name="Text Placeholder 3">
            <a:extLst>
              <a:ext uri="{FF2B5EF4-FFF2-40B4-BE49-F238E27FC236}">
                <a16:creationId xmlns:a16="http://schemas.microsoft.com/office/drawing/2014/main" id="{FF406FDD-1CE7-4AAA-8BFE-C1DC5EF76AF2}"/>
              </a:ext>
            </a:extLst>
          </p:cNvPr>
          <p:cNvSpPr>
            <a:spLocks noGrp="1"/>
          </p:cNvSpPr>
          <p:nvPr>
            <p:ph type="body" sz="quarter" idx="15"/>
          </p:nvPr>
        </p:nvSpPr>
        <p:spPr>
          <a:xfrm>
            <a:off x="4740166" y="630622"/>
            <a:ext cx="7067659" cy="5838772"/>
          </a:xfrm>
        </p:spPr>
        <p:txBody>
          <a:bodyPr/>
          <a:lstStyle/>
          <a:p>
            <a:r>
              <a:rPr lang="en-GB" sz="2000" b="1" dirty="0"/>
              <a:t>Logical</a:t>
            </a:r>
          </a:p>
          <a:p>
            <a:endParaRPr lang="en-GB" sz="2000" b="1" dirty="0"/>
          </a:p>
          <a:p>
            <a:endParaRPr lang="en-GB" sz="2000" b="1" dirty="0"/>
          </a:p>
          <a:p>
            <a:endParaRPr lang="en-GB" sz="2000" b="1" dirty="0"/>
          </a:p>
          <a:p>
            <a:endParaRPr lang="en-GB" sz="2000" b="1" dirty="0"/>
          </a:p>
          <a:p>
            <a:endParaRPr lang="en-GB" sz="2000" b="1" dirty="0"/>
          </a:p>
          <a:p>
            <a:r>
              <a:rPr lang="en-GB" sz="2000" b="1" dirty="0"/>
              <a:t>Numeric</a:t>
            </a:r>
          </a:p>
          <a:p>
            <a:r>
              <a:rPr lang="en-GB" sz="1600" dirty="0">
                <a:solidFill>
                  <a:srgbClr val="00467A"/>
                </a:solidFill>
              </a:rPr>
              <a:t>&gt; X &lt;- 3.14</a:t>
            </a:r>
          </a:p>
          <a:p>
            <a:endParaRPr lang="en-GB" sz="1600" dirty="0">
              <a:solidFill>
                <a:srgbClr val="00467A"/>
              </a:solidFill>
            </a:endParaRPr>
          </a:p>
          <a:p>
            <a:r>
              <a:rPr lang="en-GB" sz="2000" b="1" dirty="0"/>
              <a:t>Integer</a:t>
            </a:r>
          </a:p>
          <a:p>
            <a:r>
              <a:rPr lang="en-GB" sz="1600" dirty="0">
                <a:solidFill>
                  <a:srgbClr val="00467A"/>
                </a:solidFill>
              </a:rPr>
              <a:t>&gt; Y &lt;- 5L</a:t>
            </a:r>
          </a:p>
          <a:p>
            <a:endParaRPr lang="en-GB" sz="1600" dirty="0">
              <a:solidFill>
                <a:srgbClr val="00467A"/>
              </a:solidFill>
            </a:endParaRPr>
          </a:p>
          <a:p>
            <a:r>
              <a:rPr lang="en-GB" sz="2000" b="1" dirty="0"/>
              <a:t>Character</a:t>
            </a:r>
          </a:p>
          <a:p>
            <a:r>
              <a:rPr lang="en-GB" sz="1600" dirty="0">
                <a:solidFill>
                  <a:srgbClr val="00467A"/>
                </a:solidFill>
              </a:rPr>
              <a:t>&gt; S1 &lt;- ‘Hello’</a:t>
            </a:r>
          </a:p>
          <a:p>
            <a:r>
              <a:rPr lang="en-GB" sz="1600" dirty="0">
                <a:solidFill>
                  <a:srgbClr val="00467A"/>
                </a:solidFill>
              </a:rPr>
              <a:t>&gt; S2 &lt;- “QA”</a:t>
            </a:r>
          </a:p>
          <a:p>
            <a:endParaRPr lang="en-GB" sz="1600" dirty="0">
              <a:solidFill>
                <a:srgbClr val="00467A"/>
              </a:solidFill>
            </a:endParaRPr>
          </a:p>
          <a:p>
            <a:endParaRPr lang="en-GB" sz="1600" dirty="0">
              <a:solidFill>
                <a:srgbClr val="00467A"/>
              </a:solidFill>
            </a:endParaRPr>
          </a:p>
          <a:p>
            <a:endParaRPr lang="en-GB" sz="2000" b="1" dirty="0"/>
          </a:p>
        </p:txBody>
      </p:sp>
      <p:pic>
        <p:nvPicPr>
          <p:cNvPr id="6" name="Picture 5">
            <a:extLst>
              <a:ext uri="{FF2B5EF4-FFF2-40B4-BE49-F238E27FC236}">
                <a16:creationId xmlns:a16="http://schemas.microsoft.com/office/drawing/2014/main" id="{B5522FCC-5B9F-4D49-8101-D041822A3719}"/>
              </a:ext>
            </a:extLst>
          </p:cNvPr>
          <p:cNvPicPr>
            <a:picLocks noChangeAspect="1"/>
          </p:cNvPicPr>
          <p:nvPr/>
        </p:nvPicPr>
        <p:blipFill>
          <a:blip r:embed="rId3"/>
          <a:stretch>
            <a:fillRect/>
          </a:stretch>
        </p:blipFill>
        <p:spPr>
          <a:xfrm>
            <a:off x="4740166" y="1220186"/>
            <a:ext cx="1543050" cy="1390650"/>
          </a:xfrm>
          <a:prstGeom prst="rect">
            <a:avLst/>
          </a:prstGeom>
        </p:spPr>
      </p:pic>
      <p:pic>
        <p:nvPicPr>
          <p:cNvPr id="8" name="Picture 7">
            <a:extLst>
              <a:ext uri="{FF2B5EF4-FFF2-40B4-BE49-F238E27FC236}">
                <a16:creationId xmlns:a16="http://schemas.microsoft.com/office/drawing/2014/main" id="{221DC077-6FA1-4B78-9069-9305BB0095B8}"/>
              </a:ext>
            </a:extLst>
          </p:cNvPr>
          <p:cNvPicPr>
            <a:picLocks noChangeAspect="1"/>
          </p:cNvPicPr>
          <p:nvPr/>
        </p:nvPicPr>
        <p:blipFill>
          <a:blip r:embed="rId4"/>
          <a:stretch>
            <a:fillRect/>
          </a:stretch>
        </p:blipFill>
        <p:spPr>
          <a:xfrm>
            <a:off x="7960771" y="1220186"/>
            <a:ext cx="3295650" cy="1466850"/>
          </a:xfrm>
          <a:prstGeom prst="rect">
            <a:avLst/>
          </a:prstGeom>
        </p:spPr>
      </p:pic>
      <p:sp>
        <p:nvSpPr>
          <p:cNvPr id="9" name="Text Placeholder 5">
            <a:extLst>
              <a:ext uri="{FF2B5EF4-FFF2-40B4-BE49-F238E27FC236}">
                <a16:creationId xmlns:a16="http://schemas.microsoft.com/office/drawing/2014/main" id="{236CE5BF-ECBB-4336-A838-14888B5BE56F}"/>
              </a:ext>
            </a:extLst>
          </p:cNvPr>
          <p:cNvSpPr txBox="1">
            <a:spLocks/>
          </p:cNvSpPr>
          <p:nvPr/>
        </p:nvSpPr>
        <p:spPr>
          <a:xfrm>
            <a:off x="7441325" y="3689131"/>
            <a:ext cx="4366500" cy="1534511"/>
          </a:xfrm>
          <a:prstGeom prst="rect">
            <a:avLst/>
          </a:prstGeom>
          <a:ln w="31750">
            <a:solidFill>
              <a:srgbClr val="FF0000"/>
            </a:solidFill>
          </a:ln>
        </p:spPr>
        <p:txBody>
          <a:bodyPr/>
          <a:lstStyle>
            <a:lvl1pPr marL="0" indent="0" algn="l" defTabSz="914400" rtl="0" eaLnBrk="1" latinLnBrk="0" hangingPunct="1">
              <a:lnSpc>
                <a:spcPts val="2200"/>
              </a:lnSpc>
              <a:spcBef>
                <a:spcPts val="0"/>
              </a:spcBef>
              <a:spcAft>
                <a:spcPts val="650"/>
              </a:spcAft>
              <a:buSzPct val="115000"/>
              <a:buFontTx/>
              <a:buNone/>
              <a:defRPr lang="en-GB" sz="18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5"/>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5"/>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5"/>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5"/>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FF0000"/>
                </a:solidFill>
              </a:rPr>
              <a:t>IMPORTANT</a:t>
            </a:r>
          </a:p>
          <a:p>
            <a:pPr marL="285750" indent="-285750">
              <a:buFont typeface="Wingdings" panose="05000000000000000000" pitchFamily="2" charset="2"/>
              <a:buChar char="§"/>
            </a:pPr>
            <a:r>
              <a:rPr lang="en-GB" dirty="0"/>
              <a:t>R is case sensitive</a:t>
            </a:r>
          </a:p>
          <a:p>
            <a:pPr marL="285750" indent="-285750">
              <a:buFont typeface="Wingdings" panose="05000000000000000000" pitchFamily="2" charset="2"/>
              <a:buChar char="§"/>
            </a:pPr>
            <a:r>
              <a:rPr lang="en-GB" dirty="0"/>
              <a:t>Variable names must not include spaces</a:t>
            </a:r>
          </a:p>
        </p:txBody>
      </p:sp>
    </p:spTree>
    <p:extLst>
      <p:ext uri="{BB962C8B-B14F-4D97-AF65-F5344CB8AC3E}">
        <p14:creationId xmlns:p14="http://schemas.microsoft.com/office/powerpoint/2010/main" val="158138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291005" y="1139777"/>
            <a:ext cx="3993931" cy="2751999"/>
          </a:xfrm>
        </p:spPr>
        <p:txBody>
          <a:bodyPr/>
          <a:lstStyle/>
          <a:p>
            <a:r>
              <a:rPr lang="en-GB" sz="3200" dirty="0"/>
              <a:t>Data Structures </a:t>
            </a:r>
            <a:br>
              <a:rPr lang="en-GB" sz="3200" dirty="0"/>
            </a:br>
            <a:r>
              <a:rPr lang="en-GB" sz="3200" dirty="0"/>
              <a:t>in R - vector</a:t>
            </a:r>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6</a:t>
            </a:fld>
            <a:endParaRPr lang="en-GB"/>
          </a:p>
        </p:txBody>
      </p:sp>
      <p:sp>
        <p:nvSpPr>
          <p:cNvPr id="8" name="Text Placeholder 7">
            <a:extLst>
              <a:ext uri="{FF2B5EF4-FFF2-40B4-BE49-F238E27FC236}">
                <a16:creationId xmlns:a16="http://schemas.microsoft.com/office/drawing/2014/main" id="{18AC778E-7831-4A73-B901-EDE20E66811C}"/>
              </a:ext>
            </a:extLst>
          </p:cNvPr>
          <p:cNvSpPr>
            <a:spLocks noGrp="1"/>
          </p:cNvSpPr>
          <p:nvPr>
            <p:ph type="body" sz="quarter" idx="15"/>
          </p:nvPr>
        </p:nvSpPr>
        <p:spPr>
          <a:xfrm>
            <a:off x="5114767" y="636258"/>
            <a:ext cx="7309397" cy="6122552"/>
          </a:xfrm>
        </p:spPr>
        <p:txBody>
          <a:bodyPr/>
          <a:lstStyle/>
          <a:p>
            <a:r>
              <a:rPr lang="en-GB" sz="2400" b="1" dirty="0"/>
              <a:t>Vector</a:t>
            </a:r>
          </a:p>
          <a:p>
            <a:pPr marL="285750" indent="-285750">
              <a:buFont typeface="Wingdings" panose="05000000000000000000" pitchFamily="2" charset="2"/>
              <a:buChar char="§"/>
            </a:pPr>
            <a:r>
              <a:rPr lang="en-GB" dirty="0"/>
              <a:t>One-dimensional</a:t>
            </a:r>
          </a:p>
          <a:p>
            <a:pPr marL="285750" indent="-285750">
              <a:buFont typeface="Wingdings" panose="05000000000000000000" pitchFamily="2" charset="2"/>
              <a:buChar char="§"/>
            </a:pPr>
            <a:r>
              <a:rPr lang="en-GB" dirty="0"/>
              <a:t>Contains data of the same type</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r>
              <a:rPr lang="en-GB" b="1" dirty="0">
                <a:solidFill>
                  <a:srgbClr val="FF0000"/>
                </a:solidFill>
              </a:rPr>
              <a:t>Indexes in R start from 1.</a:t>
            </a:r>
          </a:p>
          <a:p>
            <a:endParaRPr lang="en-GB" dirty="0"/>
          </a:p>
        </p:txBody>
      </p:sp>
      <p:pic>
        <p:nvPicPr>
          <p:cNvPr id="10" name="Picture 9">
            <a:extLst>
              <a:ext uri="{FF2B5EF4-FFF2-40B4-BE49-F238E27FC236}">
                <a16:creationId xmlns:a16="http://schemas.microsoft.com/office/drawing/2014/main" id="{F784E660-A439-4421-9C07-8A7C7A6603B0}"/>
              </a:ext>
            </a:extLst>
          </p:cNvPr>
          <p:cNvPicPr>
            <a:picLocks noChangeAspect="1"/>
          </p:cNvPicPr>
          <p:nvPr/>
        </p:nvPicPr>
        <p:blipFill>
          <a:blip r:embed="rId3"/>
          <a:stretch>
            <a:fillRect/>
          </a:stretch>
        </p:blipFill>
        <p:spPr>
          <a:xfrm>
            <a:off x="5031013" y="1982377"/>
            <a:ext cx="4667250" cy="990600"/>
          </a:xfrm>
          <a:prstGeom prst="rect">
            <a:avLst/>
          </a:prstGeom>
        </p:spPr>
      </p:pic>
      <p:pic>
        <p:nvPicPr>
          <p:cNvPr id="12" name="Picture 11">
            <a:extLst>
              <a:ext uri="{FF2B5EF4-FFF2-40B4-BE49-F238E27FC236}">
                <a16:creationId xmlns:a16="http://schemas.microsoft.com/office/drawing/2014/main" id="{2C27203B-0673-47C3-B28B-61E8A4CE4A18}"/>
              </a:ext>
            </a:extLst>
          </p:cNvPr>
          <p:cNvPicPr>
            <a:picLocks noChangeAspect="1"/>
          </p:cNvPicPr>
          <p:nvPr/>
        </p:nvPicPr>
        <p:blipFill>
          <a:blip r:embed="rId4"/>
          <a:stretch>
            <a:fillRect/>
          </a:stretch>
        </p:blipFill>
        <p:spPr>
          <a:xfrm>
            <a:off x="4817521" y="3183184"/>
            <a:ext cx="6438900" cy="514350"/>
          </a:xfrm>
          <a:prstGeom prst="rect">
            <a:avLst/>
          </a:prstGeom>
        </p:spPr>
      </p:pic>
      <p:pic>
        <p:nvPicPr>
          <p:cNvPr id="14" name="Picture 13">
            <a:extLst>
              <a:ext uri="{FF2B5EF4-FFF2-40B4-BE49-F238E27FC236}">
                <a16:creationId xmlns:a16="http://schemas.microsoft.com/office/drawing/2014/main" id="{CCC9BE32-970D-46C1-B0AF-D4BDB8C66837}"/>
              </a:ext>
            </a:extLst>
          </p:cNvPr>
          <p:cNvPicPr>
            <a:picLocks noChangeAspect="1"/>
          </p:cNvPicPr>
          <p:nvPr/>
        </p:nvPicPr>
        <p:blipFill>
          <a:blip r:embed="rId5"/>
          <a:stretch>
            <a:fillRect/>
          </a:stretch>
        </p:blipFill>
        <p:spPr>
          <a:xfrm>
            <a:off x="5114767" y="4656548"/>
            <a:ext cx="1619250" cy="1133475"/>
          </a:xfrm>
          <a:prstGeom prst="rect">
            <a:avLst/>
          </a:prstGeom>
        </p:spPr>
      </p:pic>
    </p:spTree>
    <p:extLst>
      <p:ext uri="{BB962C8B-B14F-4D97-AF65-F5344CB8AC3E}">
        <p14:creationId xmlns:p14="http://schemas.microsoft.com/office/powerpoint/2010/main" val="3737760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288363" y="1184615"/>
            <a:ext cx="3993931" cy="2751999"/>
          </a:xfrm>
        </p:spPr>
        <p:txBody>
          <a:bodyPr/>
          <a:lstStyle/>
          <a:p>
            <a:r>
              <a:rPr lang="en-GB" sz="3200" dirty="0"/>
              <a:t>Data Structures </a:t>
            </a:r>
            <a:br>
              <a:rPr lang="en-GB" sz="3200" dirty="0"/>
            </a:br>
            <a:r>
              <a:rPr lang="en-GB" sz="3200" dirty="0"/>
              <a:t>in R - matrix</a:t>
            </a:r>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7</a:t>
            </a:fld>
            <a:endParaRPr lang="en-GB"/>
          </a:p>
        </p:txBody>
      </p:sp>
      <p:sp>
        <p:nvSpPr>
          <p:cNvPr id="8" name="Text Placeholder 7">
            <a:extLst>
              <a:ext uri="{FF2B5EF4-FFF2-40B4-BE49-F238E27FC236}">
                <a16:creationId xmlns:a16="http://schemas.microsoft.com/office/drawing/2014/main" id="{18AC778E-7831-4A73-B901-EDE20E66811C}"/>
              </a:ext>
            </a:extLst>
          </p:cNvPr>
          <p:cNvSpPr>
            <a:spLocks noGrp="1"/>
          </p:cNvSpPr>
          <p:nvPr>
            <p:ph type="body" sz="quarter" idx="15"/>
          </p:nvPr>
        </p:nvSpPr>
        <p:spPr>
          <a:xfrm>
            <a:off x="4498428" y="346842"/>
            <a:ext cx="7309397" cy="6122552"/>
          </a:xfrm>
        </p:spPr>
        <p:txBody>
          <a:bodyPr/>
          <a:lstStyle/>
          <a:p>
            <a:r>
              <a:rPr lang="en-GB" sz="2400" b="1" dirty="0"/>
              <a:t>Matrix</a:t>
            </a:r>
          </a:p>
          <a:p>
            <a:pPr marL="285750" indent="-285750">
              <a:buFont typeface="Wingdings" panose="05000000000000000000" pitchFamily="2" charset="2"/>
              <a:buChar char="§"/>
            </a:pPr>
            <a:r>
              <a:rPr lang="en-GB" dirty="0"/>
              <a:t>Two-dimensional (rows and columns)</a:t>
            </a:r>
          </a:p>
          <a:p>
            <a:pPr marL="285750" indent="-285750">
              <a:buFont typeface="Wingdings" panose="05000000000000000000" pitchFamily="2" charset="2"/>
              <a:buChar char="§"/>
            </a:pPr>
            <a:r>
              <a:rPr lang="en-GB" dirty="0"/>
              <a:t>Contains data of the same type</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r>
              <a:rPr lang="en-GB" dirty="0"/>
              <a:t>The matrix elements have two indices – for row and column:</a:t>
            </a:r>
          </a:p>
          <a:p>
            <a:endParaRPr lang="en-GB" dirty="0"/>
          </a:p>
          <a:p>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endParaRPr lang="en-GB" dirty="0"/>
          </a:p>
        </p:txBody>
      </p:sp>
      <p:pic>
        <p:nvPicPr>
          <p:cNvPr id="4" name="Picture 3">
            <a:extLst>
              <a:ext uri="{FF2B5EF4-FFF2-40B4-BE49-F238E27FC236}">
                <a16:creationId xmlns:a16="http://schemas.microsoft.com/office/drawing/2014/main" id="{1C52CD77-E056-4C72-B3A2-7A15E24D3E19}"/>
              </a:ext>
            </a:extLst>
          </p:cNvPr>
          <p:cNvPicPr>
            <a:picLocks noChangeAspect="1"/>
          </p:cNvPicPr>
          <p:nvPr/>
        </p:nvPicPr>
        <p:blipFill>
          <a:blip r:embed="rId3"/>
          <a:stretch>
            <a:fillRect/>
          </a:stretch>
        </p:blipFill>
        <p:spPr>
          <a:xfrm>
            <a:off x="4614041" y="1706124"/>
            <a:ext cx="7549110" cy="2962275"/>
          </a:xfrm>
          <a:prstGeom prst="rect">
            <a:avLst/>
          </a:prstGeom>
        </p:spPr>
      </p:pic>
      <p:pic>
        <p:nvPicPr>
          <p:cNvPr id="7" name="Picture 6">
            <a:extLst>
              <a:ext uri="{FF2B5EF4-FFF2-40B4-BE49-F238E27FC236}">
                <a16:creationId xmlns:a16="http://schemas.microsoft.com/office/drawing/2014/main" id="{028DF9AD-27E5-4CCA-9ABC-862311568B02}"/>
              </a:ext>
            </a:extLst>
          </p:cNvPr>
          <p:cNvPicPr>
            <a:picLocks noChangeAspect="1"/>
          </p:cNvPicPr>
          <p:nvPr/>
        </p:nvPicPr>
        <p:blipFill>
          <a:blip r:embed="rId4"/>
          <a:stretch>
            <a:fillRect/>
          </a:stretch>
        </p:blipFill>
        <p:spPr>
          <a:xfrm>
            <a:off x="4614041" y="5261808"/>
            <a:ext cx="1085850" cy="1228725"/>
          </a:xfrm>
          <a:prstGeom prst="rect">
            <a:avLst/>
          </a:prstGeom>
        </p:spPr>
      </p:pic>
    </p:spTree>
    <p:extLst>
      <p:ext uri="{BB962C8B-B14F-4D97-AF65-F5344CB8AC3E}">
        <p14:creationId xmlns:p14="http://schemas.microsoft.com/office/powerpoint/2010/main" val="1577210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298072" y="1165160"/>
            <a:ext cx="3993931" cy="2751999"/>
          </a:xfrm>
        </p:spPr>
        <p:txBody>
          <a:bodyPr/>
          <a:lstStyle/>
          <a:p>
            <a:r>
              <a:rPr lang="en-GB" sz="3200" dirty="0"/>
              <a:t>Data Structures </a:t>
            </a:r>
            <a:br>
              <a:rPr lang="en-GB" sz="3200" dirty="0"/>
            </a:br>
            <a:r>
              <a:rPr lang="en-GB" sz="3200" dirty="0"/>
              <a:t>in R - matrix</a:t>
            </a:r>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8</a:t>
            </a:fld>
            <a:endParaRPr lang="en-GB"/>
          </a:p>
        </p:txBody>
      </p:sp>
      <p:sp>
        <p:nvSpPr>
          <p:cNvPr id="8" name="Text Placeholder 7">
            <a:extLst>
              <a:ext uri="{FF2B5EF4-FFF2-40B4-BE49-F238E27FC236}">
                <a16:creationId xmlns:a16="http://schemas.microsoft.com/office/drawing/2014/main" id="{18AC778E-7831-4A73-B901-EDE20E66811C}"/>
              </a:ext>
            </a:extLst>
          </p:cNvPr>
          <p:cNvSpPr>
            <a:spLocks noGrp="1"/>
          </p:cNvSpPr>
          <p:nvPr>
            <p:ph type="body" sz="quarter" idx="15"/>
          </p:nvPr>
        </p:nvSpPr>
        <p:spPr>
          <a:xfrm>
            <a:off x="6949798" y="855883"/>
            <a:ext cx="7309397" cy="6122552"/>
          </a:xfrm>
        </p:spPr>
        <p:txBody>
          <a:bodyPr/>
          <a:lstStyle/>
          <a:p>
            <a:r>
              <a:rPr lang="en-GB" sz="2400" b="1" dirty="0"/>
              <a:t>Matrix - slicing</a:t>
            </a:r>
          </a:p>
          <a:p>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endParaRPr lang="en-GB" dirty="0"/>
          </a:p>
        </p:txBody>
      </p:sp>
      <p:pic>
        <p:nvPicPr>
          <p:cNvPr id="10" name="Picture 9">
            <a:extLst>
              <a:ext uri="{FF2B5EF4-FFF2-40B4-BE49-F238E27FC236}">
                <a16:creationId xmlns:a16="http://schemas.microsoft.com/office/drawing/2014/main" id="{E6CDD0A9-12F3-4F7A-8EC9-3AF1A28370DA}"/>
              </a:ext>
            </a:extLst>
          </p:cNvPr>
          <p:cNvPicPr>
            <a:picLocks noChangeAspect="1"/>
          </p:cNvPicPr>
          <p:nvPr/>
        </p:nvPicPr>
        <p:blipFill>
          <a:blip r:embed="rId2"/>
          <a:stretch>
            <a:fillRect/>
          </a:stretch>
        </p:blipFill>
        <p:spPr>
          <a:xfrm>
            <a:off x="5052904" y="1705760"/>
            <a:ext cx="6448425" cy="4105275"/>
          </a:xfrm>
          <a:prstGeom prst="rect">
            <a:avLst/>
          </a:prstGeom>
        </p:spPr>
      </p:pic>
    </p:spTree>
    <p:extLst>
      <p:ext uri="{BB962C8B-B14F-4D97-AF65-F5344CB8AC3E}">
        <p14:creationId xmlns:p14="http://schemas.microsoft.com/office/powerpoint/2010/main" val="165137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19BAA9-74BB-4BFD-8BE4-5C935B94904D}"/>
              </a:ext>
            </a:extLst>
          </p:cNvPr>
          <p:cNvSpPr>
            <a:spLocks noGrp="1"/>
          </p:cNvSpPr>
          <p:nvPr>
            <p:ph type="body" sz="quarter" idx="10"/>
          </p:nvPr>
        </p:nvSpPr>
        <p:spPr>
          <a:xfrm>
            <a:off x="352388" y="1229405"/>
            <a:ext cx="3993931" cy="2751999"/>
          </a:xfrm>
        </p:spPr>
        <p:txBody>
          <a:bodyPr/>
          <a:lstStyle/>
          <a:p>
            <a:r>
              <a:rPr lang="en-GB" sz="3200" dirty="0"/>
              <a:t>Data Structures </a:t>
            </a:r>
            <a:br>
              <a:rPr lang="en-GB" sz="3200" dirty="0"/>
            </a:br>
            <a:r>
              <a:rPr lang="en-GB" sz="3200" dirty="0"/>
              <a:t>in R - matrix</a:t>
            </a:r>
          </a:p>
        </p:txBody>
      </p:sp>
      <p:sp>
        <p:nvSpPr>
          <p:cNvPr id="3" name="Slide Number Placeholder 2">
            <a:extLst>
              <a:ext uri="{FF2B5EF4-FFF2-40B4-BE49-F238E27FC236}">
                <a16:creationId xmlns:a16="http://schemas.microsoft.com/office/drawing/2014/main" id="{E79B1EC5-95AF-49F1-8B2C-9BE53F38FB12}"/>
              </a:ext>
            </a:extLst>
          </p:cNvPr>
          <p:cNvSpPr>
            <a:spLocks noGrp="1"/>
          </p:cNvSpPr>
          <p:nvPr>
            <p:ph type="sldNum" sz="quarter" idx="4"/>
          </p:nvPr>
        </p:nvSpPr>
        <p:spPr>
          <a:xfrm>
            <a:off x="11256421" y="6511672"/>
            <a:ext cx="785483" cy="180000"/>
          </a:xfrm>
        </p:spPr>
        <p:txBody>
          <a:bodyPr/>
          <a:lstStyle/>
          <a:p>
            <a:fld id="{EF892D59-8F09-EF4B-AD6D-DA609442F868}" type="slidenum">
              <a:rPr lang="en-GB" smtClean="0"/>
              <a:pPr/>
              <a:t>9</a:t>
            </a:fld>
            <a:endParaRPr lang="en-GB"/>
          </a:p>
        </p:txBody>
      </p:sp>
      <p:sp>
        <p:nvSpPr>
          <p:cNvPr id="8" name="Text Placeholder 7">
            <a:extLst>
              <a:ext uri="{FF2B5EF4-FFF2-40B4-BE49-F238E27FC236}">
                <a16:creationId xmlns:a16="http://schemas.microsoft.com/office/drawing/2014/main" id="{18AC778E-7831-4A73-B901-EDE20E66811C}"/>
              </a:ext>
            </a:extLst>
          </p:cNvPr>
          <p:cNvSpPr>
            <a:spLocks noGrp="1"/>
          </p:cNvSpPr>
          <p:nvPr>
            <p:ph type="body" sz="quarter" idx="15"/>
          </p:nvPr>
        </p:nvSpPr>
        <p:spPr>
          <a:xfrm>
            <a:off x="7047075" y="735448"/>
            <a:ext cx="7309397" cy="6122552"/>
          </a:xfrm>
        </p:spPr>
        <p:txBody>
          <a:bodyPr/>
          <a:lstStyle/>
          <a:p>
            <a:r>
              <a:rPr lang="en-GB" sz="2400" b="1" dirty="0"/>
              <a:t>Matrix - slicing</a:t>
            </a:r>
          </a:p>
          <a:p>
            <a:endParaRPr lang="en-GB" dirty="0"/>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endParaRPr lang="en-GB" dirty="0"/>
          </a:p>
          <a:p>
            <a:endParaRPr lang="en-GB" dirty="0"/>
          </a:p>
        </p:txBody>
      </p:sp>
      <p:pic>
        <p:nvPicPr>
          <p:cNvPr id="4" name="Picture 3">
            <a:extLst>
              <a:ext uri="{FF2B5EF4-FFF2-40B4-BE49-F238E27FC236}">
                <a16:creationId xmlns:a16="http://schemas.microsoft.com/office/drawing/2014/main" id="{FA6A4575-A794-436D-B2CD-66514825ED61}"/>
              </a:ext>
            </a:extLst>
          </p:cNvPr>
          <p:cNvPicPr>
            <a:picLocks noChangeAspect="1"/>
          </p:cNvPicPr>
          <p:nvPr/>
        </p:nvPicPr>
        <p:blipFill>
          <a:blip r:embed="rId2"/>
          <a:stretch>
            <a:fillRect/>
          </a:stretch>
        </p:blipFill>
        <p:spPr>
          <a:xfrm>
            <a:off x="5352538" y="1581150"/>
            <a:ext cx="6000750" cy="3695700"/>
          </a:xfrm>
          <a:prstGeom prst="rect">
            <a:avLst/>
          </a:prstGeom>
        </p:spPr>
      </p:pic>
    </p:spTree>
    <p:extLst>
      <p:ext uri="{BB962C8B-B14F-4D97-AF65-F5344CB8AC3E}">
        <p14:creationId xmlns:p14="http://schemas.microsoft.com/office/powerpoint/2010/main" val="608209563"/>
      </p:ext>
    </p:extLst>
  </p:cSld>
  <p:clrMapOvr>
    <a:masterClrMapping/>
  </p:clrMapOvr>
</p:sld>
</file>

<file path=ppt/theme/theme1.xml><?xml version="1.0" encoding="utf-8"?>
<a:theme xmlns:a="http://schemas.openxmlformats.org/drawingml/2006/main" name="2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1_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3.xml><?xml version="1.0" encoding="utf-8"?>
<a:theme xmlns:a="http://schemas.openxmlformats.org/drawingml/2006/main" name="PowerPoint innit">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PowerPoint innit" id="{FC740445-7AFD-4C9C-86E6-6164802044EC}" vid="{D44365B1-9612-4C7D-820D-C4FE7CAAA8F5}"/>
    </a:ext>
  </a:extLst>
</a:theme>
</file>

<file path=ppt/theme/theme4.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7.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E0225895DF244E9A8FFDE67EF550DA" ma:contentTypeVersion="16" ma:contentTypeDescription="Create a new document." ma:contentTypeScope="" ma:versionID="a0839a8ca2aaa2e67ef69a3c1ac1cfe0">
  <xsd:schema xmlns:xsd="http://www.w3.org/2001/XMLSchema" xmlns:xs="http://www.w3.org/2001/XMLSchema" xmlns:p="http://schemas.microsoft.com/office/2006/metadata/properties" xmlns:ns2="b010d0a2-0afb-4761-895d-6585c20c04d7" xmlns:ns3="9d579490-102d-4bf3-8643-974e67683526" targetNamespace="http://schemas.microsoft.com/office/2006/metadata/properties" ma:root="true" ma:fieldsID="2889cce00b6bc2afbff8994e2c2096b6" ns2:_="" ns3:_="">
    <xsd:import namespace="b010d0a2-0afb-4761-895d-6585c20c04d7"/>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0d0a2-0afb-4761-895d-6585c20c0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e1d3cdd-0ef3-4b3c-82fb-0fe997b7d763}" ma:internalName="TaxCatchAll" ma:showField="CatchAllData" ma:web="9d579490-102d-4bf3-8643-974e6768352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d579490-102d-4bf3-8643-974e67683526" xsi:nil="true"/>
    <lcf76f155ced4ddcb4097134ff3c332f xmlns="b010d0a2-0afb-4761-895d-6585c20c04d7">
      <Terms xmlns="http://schemas.microsoft.com/office/infopath/2007/PartnerControls"/>
    </lcf76f155ced4ddcb4097134ff3c332f>
    <SharedWithUsers xmlns="9d579490-102d-4bf3-8643-974e67683526">
      <UserInfo>
        <DisplayName/>
        <AccountId xsi:nil="true"/>
        <AccountType/>
      </UserInfo>
    </SharedWithUsers>
  </documentManagement>
</p:properties>
</file>

<file path=customXml/itemProps1.xml><?xml version="1.0" encoding="utf-8"?>
<ds:datastoreItem xmlns:ds="http://schemas.openxmlformats.org/officeDocument/2006/customXml" ds:itemID="{D84030C6-6134-4D0E-88E7-AA20DA891E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0d0a2-0afb-4761-895d-6585c20c04d7"/>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30C460-91BC-4486-927B-7DEF612172CF}">
  <ds:schemaRefs>
    <ds:schemaRef ds:uri="http://schemas.microsoft.com/sharepoint/v3/contenttype/forms"/>
  </ds:schemaRefs>
</ds:datastoreItem>
</file>

<file path=customXml/itemProps3.xml><?xml version="1.0" encoding="utf-8"?>
<ds:datastoreItem xmlns:ds="http://schemas.openxmlformats.org/officeDocument/2006/customXml" ds:itemID="{DBC0D1A9-62D4-4D38-98A5-BE95FE2B3BF6}">
  <ds:schemaRefs>
    <ds:schemaRef ds:uri="http://purl.org/dc/elements/1.1/"/>
    <ds:schemaRef ds:uri="http://schemas.microsoft.com/office/2006/metadata/properties"/>
    <ds:schemaRef ds:uri="http://purl.org/dc/terms/"/>
    <ds:schemaRef ds:uri="98F23120-B9C0-4326-80F1-742994D56820"/>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 ds:uri="9e706368-9a73-4dcc-9221-b8fc62424fbc"/>
    <ds:schemaRef ds:uri="eb7c3fc1-ccd5-477b-94a4-7b6dc96a8d59"/>
    <ds:schemaRef ds:uri="9d579490-102d-4bf3-8643-974e67683526"/>
    <ds:schemaRef ds:uri="b010d0a2-0afb-4761-895d-6585c20c04d7"/>
  </ds:schemaRefs>
</ds:datastoreItem>
</file>

<file path=docProps/app.xml><?xml version="1.0" encoding="utf-8"?>
<Properties xmlns="http://schemas.openxmlformats.org/officeDocument/2006/extended-properties" xmlns:vt="http://schemas.openxmlformats.org/officeDocument/2006/docPropsVTypes">
  <Template>NEW Powerpoint template_with instructions</Template>
  <TotalTime>1979</TotalTime>
  <Words>2085</Words>
  <Application>Microsoft Macintosh PowerPoint</Application>
  <PresentationFormat>Widescreen</PresentationFormat>
  <Paragraphs>282</Paragraphs>
  <Slides>16</Slides>
  <Notes>11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16</vt:i4>
      </vt:variant>
    </vt:vector>
  </HeadingPairs>
  <TitlesOfParts>
    <vt:vector size="28" baseType="lpstr">
      <vt:lpstr>Arial</vt:lpstr>
      <vt:lpstr>Calibri</vt:lpstr>
      <vt:lpstr>Montserrat</vt:lpstr>
      <vt:lpstr>Montserrat Black</vt:lpstr>
      <vt:lpstr>Wingdings</vt:lpstr>
      <vt:lpstr>2_Office Theme</vt:lpstr>
      <vt:lpstr>1_Office Theme</vt:lpstr>
      <vt:lpstr>PowerPoint innit</vt:lpstr>
      <vt:lpstr>Master_Red_and_Purple</vt:lpstr>
      <vt:lpstr>Master_Yellow_and_Orange</vt:lpstr>
      <vt:lpstr>Master_Blue</vt:lpstr>
      <vt:lpstr>Master_Neutral</vt:lpstr>
      <vt:lpstr>R Basics</vt:lpstr>
      <vt:lpstr>R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slide deck</dc:title>
  <dc:subject/>
  <dc:creator>Wood, Michael</dc:creator>
  <cp:keywords/>
  <dc:description/>
  <cp:lastModifiedBy>Deepanshu Pasrija</cp:lastModifiedBy>
  <cp:revision>168</cp:revision>
  <cp:lastPrinted>2021-06-30T10:37:00Z</cp:lastPrinted>
  <dcterms:created xsi:type="dcterms:W3CDTF">2020-01-02T14:03:43Z</dcterms:created>
  <dcterms:modified xsi:type="dcterms:W3CDTF">2024-07-29T07:41:21Z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0x0101005AE0225895DF244E9A8FFDE67EF550DA</vt:lpwstr>
  </property>
  <property fmtid="{D5CDD505-2E9C-101B-9397-08002B2CF9AE}" pid="3" name="BookType">
    <vt:lpwstr>10</vt:lpwstr>
  </property>
  <property fmtid="{D5CDD505-2E9C-101B-9397-08002B2CF9AE}" pid="4" name="Order">
    <vt:r8>258400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MediaServiceImageTags">
    <vt:lpwstr/>
  </property>
</Properties>
</file>